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6" r:id="rId5"/>
    <p:sldId id="261" r:id="rId6"/>
    <p:sldId id="260" r:id="rId7"/>
    <p:sldId id="262" r:id="rId8"/>
    <p:sldId id="267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5A2393-E844-15BA-0316-754E31D23E52}" v="305" dt="2025-05-22T03:38:40.932"/>
    <p1510:client id="{F4DB549B-6B4E-E39E-2369-32CB03A18C1A}" v="951" dt="2025-05-22T03:40:11.1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ET HOANG TRAN" userId="S::104688235@student.swin.edu.au::f062cffb-2e24-4a76-8127-1a37ffcfbcb7" providerId="AD" clId="Web-{7B5A2393-E844-15BA-0316-754E31D23E52}"/>
    <pc:docChg chg="addSld delSld modSld sldOrd">
      <pc:chgData name="VIET HOANG TRAN" userId="S::104688235@student.swin.edu.au::f062cffb-2e24-4a76-8127-1a37ffcfbcb7" providerId="AD" clId="Web-{7B5A2393-E844-15BA-0316-754E31D23E52}" dt="2025-05-22T03:38:40.932" v="320"/>
      <pc:docMkLst>
        <pc:docMk/>
      </pc:docMkLst>
      <pc:sldChg chg="modSp">
        <pc:chgData name="VIET HOANG TRAN" userId="S::104688235@student.swin.edu.au::f062cffb-2e24-4a76-8127-1a37ffcfbcb7" providerId="AD" clId="Web-{7B5A2393-E844-15BA-0316-754E31D23E52}" dt="2025-05-22T03:14:51.387" v="147" actId="20577"/>
        <pc:sldMkLst>
          <pc:docMk/>
          <pc:sldMk cId="1108835362" sldId="258"/>
        </pc:sldMkLst>
        <pc:spChg chg="mod">
          <ac:chgData name="VIET HOANG TRAN" userId="S::104688235@student.swin.edu.au::f062cffb-2e24-4a76-8127-1a37ffcfbcb7" providerId="AD" clId="Web-{7B5A2393-E844-15BA-0316-754E31D23E52}" dt="2025-05-22T03:14:51.387" v="147" actId="20577"/>
          <ac:spMkLst>
            <pc:docMk/>
            <pc:sldMk cId="1108835362" sldId="258"/>
            <ac:spMk id="2" creationId="{9415B871-2AFF-3F10-D60B-103F62C64FC1}"/>
          </ac:spMkLst>
        </pc:spChg>
      </pc:sldChg>
      <pc:sldChg chg="addSp delSp modSp mod setBg">
        <pc:chgData name="VIET HOANG TRAN" userId="S::104688235@student.swin.edu.au::f062cffb-2e24-4a76-8127-1a37ffcfbcb7" providerId="AD" clId="Web-{7B5A2393-E844-15BA-0316-754E31D23E52}" dt="2025-05-22T03:06:00.870" v="75" actId="14100"/>
        <pc:sldMkLst>
          <pc:docMk/>
          <pc:sldMk cId="536154543" sldId="262"/>
        </pc:sldMkLst>
        <pc:spChg chg="mod">
          <ac:chgData name="VIET HOANG TRAN" userId="S::104688235@student.swin.edu.au::f062cffb-2e24-4a76-8127-1a37ffcfbcb7" providerId="AD" clId="Web-{7B5A2393-E844-15BA-0316-754E31D23E52}" dt="2025-05-22T03:06:00.870" v="75" actId="14100"/>
          <ac:spMkLst>
            <pc:docMk/>
            <pc:sldMk cId="536154543" sldId="262"/>
            <ac:spMk id="2" creationId="{89553F0C-6A56-A3C5-4FC4-75A8086C707F}"/>
          </ac:spMkLst>
        </pc:spChg>
        <pc:spChg chg="mod ord">
          <ac:chgData name="VIET HOANG TRAN" userId="S::104688235@student.swin.edu.au::f062cffb-2e24-4a76-8127-1a37ffcfbcb7" providerId="AD" clId="Web-{7B5A2393-E844-15BA-0316-754E31D23E52}" dt="2025-05-22T03:05:42.182" v="71" actId="20577"/>
          <ac:spMkLst>
            <pc:docMk/>
            <pc:sldMk cId="536154543" sldId="262"/>
            <ac:spMk id="3" creationId="{52084B92-5B44-CC6B-6E7C-AF20AA542D39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02:50.598" v="60"/>
          <ac:spMkLst>
            <pc:docMk/>
            <pc:sldMk cId="536154543" sldId="262"/>
            <ac:spMk id="9" creationId="{2EB492CD-616E-47F8-933B-5E2D952A0593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02:50.598" v="60"/>
          <ac:spMkLst>
            <pc:docMk/>
            <pc:sldMk cId="536154543" sldId="262"/>
            <ac:spMk id="11" creationId="{59383CF9-23B5-4335-9B21-1791C4CF1C75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02:50.598" v="60"/>
          <ac:spMkLst>
            <pc:docMk/>
            <pc:sldMk cId="536154543" sldId="262"/>
            <ac:spMk id="13" creationId="{0007FE00-9498-4706-B255-6437B0252C02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02:50.598" v="61"/>
          <ac:spMkLst>
            <pc:docMk/>
            <pc:sldMk cId="536154543" sldId="262"/>
            <ac:spMk id="15" creationId="{E6995CE5-F890-4ABA-82A2-26507CE8D2A3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02:50.598" v="61"/>
          <ac:spMkLst>
            <pc:docMk/>
            <pc:sldMk cId="536154543" sldId="262"/>
            <ac:spMk id="16" creationId="{058A14AF-9FB5-4CC7-BA35-E8E85D3EDF0E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02:50.598" v="61"/>
          <ac:spMkLst>
            <pc:docMk/>
            <pc:sldMk cId="536154543" sldId="262"/>
            <ac:spMk id="17" creationId="{3A9A4357-BD1D-4622-A4FE-766E6AB8DE84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02:50.598" v="61"/>
          <ac:spMkLst>
            <pc:docMk/>
            <pc:sldMk cId="536154543" sldId="262"/>
            <ac:spMk id="18" creationId="{E659831F-0D9A-4C63-9EBB-8435B85A440F}"/>
          </ac:spMkLst>
        </pc:spChg>
        <pc:picChg chg="add mod">
          <ac:chgData name="VIET HOANG TRAN" userId="S::104688235@student.swin.edu.au::f062cffb-2e24-4a76-8127-1a37ffcfbcb7" providerId="AD" clId="Web-{7B5A2393-E844-15BA-0316-754E31D23E52}" dt="2025-05-22T03:05:12.322" v="69" actId="1076"/>
          <ac:picMkLst>
            <pc:docMk/>
            <pc:sldMk cId="536154543" sldId="262"/>
            <ac:picMk id="4" creationId="{D6AE2612-CFC1-D2B0-AAA4-55F2804A30CE}"/>
          </ac:picMkLst>
        </pc:picChg>
      </pc:sldChg>
      <pc:sldChg chg="addSp modSp mod setBg">
        <pc:chgData name="VIET HOANG TRAN" userId="S::104688235@student.swin.edu.au::f062cffb-2e24-4a76-8127-1a37ffcfbcb7" providerId="AD" clId="Web-{7B5A2393-E844-15BA-0316-754E31D23E52}" dt="2025-05-22T03:18:52.582" v="169"/>
        <pc:sldMkLst>
          <pc:docMk/>
          <pc:sldMk cId="2958534792" sldId="263"/>
        </pc:sldMkLst>
        <pc:spChg chg="mod">
          <ac:chgData name="VIET HOANG TRAN" userId="S::104688235@student.swin.edu.au::f062cffb-2e24-4a76-8127-1a37ffcfbcb7" providerId="AD" clId="Web-{7B5A2393-E844-15BA-0316-754E31D23E52}" dt="2025-05-22T03:18:52.582" v="169"/>
          <ac:spMkLst>
            <pc:docMk/>
            <pc:sldMk cId="2958534792" sldId="263"/>
            <ac:spMk id="2" creationId="{B06CDBF4-C596-95EF-E43D-B00FE2F41A34}"/>
          </ac:spMkLst>
        </pc:spChg>
        <pc:spChg chg="mod">
          <ac:chgData name="VIET HOANG TRAN" userId="S::104688235@student.swin.edu.au::f062cffb-2e24-4a76-8127-1a37ffcfbcb7" providerId="AD" clId="Web-{7B5A2393-E844-15BA-0316-754E31D23E52}" dt="2025-05-22T03:18:52.582" v="169"/>
          <ac:spMkLst>
            <pc:docMk/>
            <pc:sldMk cId="2958534792" sldId="263"/>
            <ac:spMk id="3" creationId="{06FF9E8A-B4BA-7714-D9D1-4996CBC7C5CF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18:52.582" v="169"/>
          <ac:spMkLst>
            <pc:docMk/>
            <pc:sldMk cId="2958534792" sldId="263"/>
            <ac:spMk id="9" creationId="{058A14AF-9FB5-4CC7-BA35-E8E85D3EDF0E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18:52.582" v="169"/>
          <ac:spMkLst>
            <pc:docMk/>
            <pc:sldMk cId="2958534792" sldId="263"/>
            <ac:spMk id="11" creationId="{3A9A4357-BD1D-4622-A4FE-766E6AB8DE84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18:52.582" v="169"/>
          <ac:spMkLst>
            <pc:docMk/>
            <pc:sldMk cId="2958534792" sldId="263"/>
            <ac:spMk id="13" creationId="{E659831F-0D9A-4C63-9EBB-8435B85A440F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18:52.582" v="169"/>
          <ac:spMkLst>
            <pc:docMk/>
            <pc:sldMk cId="2958534792" sldId="263"/>
            <ac:spMk id="15" creationId="{E6995CE5-F890-4ABA-82A2-26507CE8D2A3}"/>
          </ac:spMkLst>
        </pc:spChg>
        <pc:picChg chg="add mod">
          <ac:chgData name="VIET HOANG TRAN" userId="S::104688235@student.swin.edu.au::f062cffb-2e24-4a76-8127-1a37ffcfbcb7" providerId="AD" clId="Web-{7B5A2393-E844-15BA-0316-754E31D23E52}" dt="2025-05-22T03:18:52.582" v="169"/>
          <ac:picMkLst>
            <pc:docMk/>
            <pc:sldMk cId="2958534792" sldId="263"/>
            <ac:picMk id="4" creationId="{07463CB4-9308-DF1C-79F6-A17FB72BEA55}"/>
          </ac:picMkLst>
        </pc:picChg>
      </pc:sldChg>
      <pc:sldChg chg="addSp modSp mod setBg">
        <pc:chgData name="VIET HOANG TRAN" userId="S::104688235@student.swin.edu.au::f062cffb-2e24-4a76-8127-1a37ffcfbcb7" providerId="AD" clId="Web-{7B5A2393-E844-15BA-0316-754E31D23E52}" dt="2025-05-22T03:24:06.670" v="198"/>
        <pc:sldMkLst>
          <pc:docMk/>
          <pc:sldMk cId="3483565629" sldId="264"/>
        </pc:sldMkLst>
        <pc:spChg chg="mod">
          <ac:chgData name="VIET HOANG TRAN" userId="S::104688235@student.swin.edu.au::f062cffb-2e24-4a76-8127-1a37ffcfbcb7" providerId="AD" clId="Web-{7B5A2393-E844-15BA-0316-754E31D23E52}" dt="2025-05-22T03:24:06.670" v="198"/>
          <ac:spMkLst>
            <pc:docMk/>
            <pc:sldMk cId="3483565629" sldId="264"/>
            <ac:spMk id="2" creationId="{1B2ED4BE-EFB9-D35E-7C8E-640EA61705C4}"/>
          </ac:spMkLst>
        </pc:spChg>
        <pc:spChg chg="mod">
          <ac:chgData name="VIET HOANG TRAN" userId="S::104688235@student.swin.edu.au::f062cffb-2e24-4a76-8127-1a37ffcfbcb7" providerId="AD" clId="Web-{7B5A2393-E844-15BA-0316-754E31D23E52}" dt="2025-05-22T03:24:06.670" v="198"/>
          <ac:spMkLst>
            <pc:docMk/>
            <pc:sldMk cId="3483565629" sldId="264"/>
            <ac:spMk id="3" creationId="{4D0FCD27-1E01-7912-EE21-76A825D79965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24:06.670" v="198"/>
          <ac:spMkLst>
            <pc:docMk/>
            <pc:sldMk cId="3483565629" sldId="264"/>
            <ac:spMk id="9" creationId="{D009D6D5-DAC2-4A8B-A17A-E206B9012D09}"/>
          </ac:spMkLst>
        </pc:spChg>
        <pc:picChg chg="add mod">
          <ac:chgData name="VIET HOANG TRAN" userId="S::104688235@student.swin.edu.au::f062cffb-2e24-4a76-8127-1a37ffcfbcb7" providerId="AD" clId="Web-{7B5A2393-E844-15BA-0316-754E31D23E52}" dt="2025-05-22T03:24:06.670" v="198"/>
          <ac:picMkLst>
            <pc:docMk/>
            <pc:sldMk cId="3483565629" sldId="264"/>
            <ac:picMk id="4" creationId="{B9CB9B0C-18BF-528E-9D34-BA5BC240EB65}"/>
          </ac:picMkLst>
        </pc:picChg>
      </pc:sldChg>
      <pc:sldChg chg="modSp del">
        <pc:chgData name="VIET HOANG TRAN" userId="S::104688235@student.swin.edu.au::f062cffb-2e24-4a76-8127-1a37ffcfbcb7" providerId="AD" clId="Web-{7B5A2393-E844-15BA-0316-754E31D23E52}" dt="2025-05-22T03:27:48.208" v="202"/>
        <pc:sldMkLst>
          <pc:docMk/>
          <pc:sldMk cId="1802692761" sldId="265"/>
        </pc:sldMkLst>
        <pc:spChg chg="mod">
          <ac:chgData name="VIET HOANG TRAN" userId="S::104688235@student.swin.edu.au::f062cffb-2e24-4a76-8127-1a37ffcfbcb7" providerId="AD" clId="Web-{7B5A2393-E844-15BA-0316-754E31D23E52}" dt="2025-05-22T03:26:47.581" v="201" actId="20577"/>
          <ac:spMkLst>
            <pc:docMk/>
            <pc:sldMk cId="1802692761" sldId="265"/>
            <ac:spMk id="2" creationId="{6F07E950-F3C3-A679-C49D-F87ED9CEFF96}"/>
          </ac:spMkLst>
        </pc:spChg>
      </pc:sldChg>
      <pc:sldChg chg="addSp delSp modSp mod ord setBg">
        <pc:chgData name="VIET HOANG TRAN" userId="S::104688235@student.swin.edu.au::f062cffb-2e24-4a76-8127-1a37ffcfbcb7" providerId="AD" clId="Web-{7B5A2393-E844-15BA-0316-754E31D23E52}" dt="2025-05-22T03:38:40.932" v="320"/>
        <pc:sldMkLst>
          <pc:docMk/>
          <pc:sldMk cId="3932978573" sldId="266"/>
        </pc:sldMkLst>
        <pc:spChg chg="mod">
          <ac:chgData name="VIET HOANG TRAN" userId="S::104688235@student.swin.edu.au::f062cffb-2e24-4a76-8127-1a37ffcfbcb7" providerId="AD" clId="Web-{7B5A2393-E844-15BA-0316-754E31D23E52}" dt="2025-05-22T03:32:39.968" v="248"/>
          <ac:spMkLst>
            <pc:docMk/>
            <pc:sldMk cId="3932978573" sldId="266"/>
            <ac:spMk id="2" creationId="{6DED69F6-6603-66E7-6000-45C00A2ADC83}"/>
          </ac:spMkLst>
        </pc:spChg>
        <pc:spChg chg="mod ord">
          <ac:chgData name="VIET HOANG TRAN" userId="S::104688235@student.swin.edu.au::f062cffb-2e24-4a76-8127-1a37ffcfbcb7" providerId="AD" clId="Web-{7B5A2393-E844-15BA-0316-754E31D23E52}" dt="2025-05-22T03:32:39.968" v="248"/>
          <ac:spMkLst>
            <pc:docMk/>
            <pc:sldMk cId="3932978573" sldId="266"/>
            <ac:spMk id="3" creationId="{AAFB5711-5738-8675-F5EE-6C9AF65916AF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0.639" v="241"/>
          <ac:spMkLst>
            <pc:docMk/>
            <pc:sldMk cId="3932978573" sldId="266"/>
            <ac:spMk id="6" creationId="{435ADAF7-9BEB-4FA3-AE9F-4CF47620EB6A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0.639" v="241"/>
          <ac:spMkLst>
            <pc:docMk/>
            <pc:sldMk cId="3932978573" sldId="266"/>
            <ac:spMk id="7" creationId="{57BB0BA7-0383-4937-8874-B01AAA08E2CB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0.639" v="241"/>
          <ac:spMkLst>
            <pc:docMk/>
            <pc:sldMk cId="3932978573" sldId="266"/>
            <ac:spMk id="8" creationId="{ACD3AB31-A71C-4414-BA05-CF667CBA34D2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19.920" v="233"/>
          <ac:spMkLst>
            <pc:docMk/>
            <pc:sldMk cId="3932978573" sldId="266"/>
            <ac:spMk id="9" creationId="{435ADAF7-9BEB-4FA3-AE9F-4CF47620EB6A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5.389" v="243"/>
          <ac:spMkLst>
            <pc:docMk/>
            <pc:sldMk cId="3932978573" sldId="266"/>
            <ac:spMk id="10" creationId="{5A0118C5-4F8D-4CF4-BADD-53FEACC6C42A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19.920" v="233"/>
          <ac:spMkLst>
            <pc:docMk/>
            <pc:sldMk cId="3932978573" sldId="266"/>
            <ac:spMk id="11" creationId="{57BB0BA7-0383-4937-8874-B01AAA08E2CB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19.920" v="233"/>
          <ac:spMkLst>
            <pc:docMk/>
            <pc:sldMk cId="3932978573" sldId="266"/>
            <ac:spMk id="13" creationId="{ACD3AB31-A71C-4414-BA05-CF667CBA34D2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24.467" v="235"/>
          <ac:spMkLst>
            <pc:docMk/>
            <pc:sldMk cId="3932978573" sldId="266"/>
            <ac:spMk id="15" creationId="{98E79BE4-34FE-485A-98A5-92CE8F7C4743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24.467" v="235"/>
          <ac:spMkLst>
            <pc:docMk/>
            <pc:sldMk cId="3932978573" sldId="266"/>
            <ac:spMk id="16" creationId="{728E3505-36F5-47A9-A188-7C60ACBB99EA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24.467" v="235"/>
          <ac:spMkLst>
            <pc:docMk/>
            <pc:sldMk cId="3932978573" sldId="266"/>
            <ac:spMk id="17" creationId="{283B6091-C9A6-4C92-8315-2DE12015E5B9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24.467" v="235"/>
          <ac:spMkLst>
            <pc:docMk/>
            <pc:sldMk cId="3932978573" sldId="266"/>
            <ac:spMk id="18" creationId="{CC6ACBBE-7216-419A-81B7-BD305A9FEF7F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7.843" v="245"/>
          <ac:spMkLst>
            <pc:docMk/>
            <pc:sldMk cId="3932978573" sldId="266"/>
            <ac:spMk id="19" creationId="{8D71EDA1-87BF-4D5D-AB79-F346FD19278A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26.780" v="237"/>
          <ac:spMkLst>
            <pc:docMk/>
            <pc:sldMk cId="3932978573" sldId="266"/>
            <ac:spMk id="20" creationId="{435ADAF7-9BEB-4FA3-AE9F-4CF47620EB6A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26.780" v="237"/>
          <ac:spMkLst>
            <pc:docMk/>
            <pc:sldMk cId="3932978573" sldId="266"/>
            <ac:spMk id="21" creationId="{57BB0BA7-0383-4937-8874-B01AAA08E2CB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26.780" v="237"/>
          <ac:spMkLst>
            <pc:docMk/>
            <pc:sldMk cId="3932978573" sldId="266"/>
            <ac:spMk id="22" creationId="{ACD3AB31-A71C-4414-BA05-CF667CBA34D2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5.389" v="243"/>
          <ac:spMkLst>
            <pc:docMk/>
            <pc:sldMk cId="3932978573" sldId="266"/>
            <ac:spMk id="46" creationId="{CAEBFCD5-5356-4326-8D39-8235A46CD7B2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7.843" v="245"/>
          <ac:spMkLst>
            <pc:docMk/>
            <pc:sldMk cId="3932978573" sldId="266"/>
            <ac:spMk id="53" creationId="{C4285719-470E-454C-AF62-8323075F1F5B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7.843" v="245"/>
          <ac:spMkLst>
            <pc:docMk/>
            <pc:sldMk cId="3932978573" sldId="266"/>
            <ac:spMk id="54" creationId="{CD9FE4EF-C4D8-49A0-B2FF-81D8DB7D8A24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7.843" v="245"/>
          <ac:spMkLst>
            <pc:docMk/>
            <pc:sldMk cId="3932978573" sldId="266"/>
            <ac:spMk id="55" creationId="{4300840D-0A0B-4512-BACA-B439D5B9C57C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7.843" v="245"/>
          <ac:spMkLst>
            <pc:docMk/>
            <pc:sldMk cId="3932978573" sldId="266"/>
            <ac:spMk id="56" creationId="{D2B78728-A580-49A7-84F9-6EF6F583ADE0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7.843" v="245"/>
          <ac:spMkLst>
            <pc:docMk/>
            <pc:sldMk cId="3932978573" sldId="266"/>
            <ac:spMk id="57" creationId="{38FAA1A1-D861-433F-88FA-1E9D6FD31D11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9.952" v="247"/>
          <ac:spMkLst>
            <pc:docMk/>
            <pc:sldMk cId="3932978573" sldId="266"/>
            <ac:spMk id="59" creationId="{728E3505-36F5-47A9-A188-7C60ACBB99EA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9.952" v="247"/>
          <ac:spMkLst>
            <pc:docMk/>
            <pc:sldMk cId="3932978573" sldId="266"/>
            <ac:spMk id="60" creationId="{283B6091-C9A6-4C92-8315-2DE12015E5B9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9.952" v="247"/>
          <ac:spMkLst>
            <pc:docMk/>
            <pc:sldMk cId="3932978573" sldId="266"/>
            <ac:spMk id="61" creationId="{CC6ACBBE-7216-419A-81B7-BD305A9FEF7F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2:39.952" v="247"/>
          <ac:spMkLst>
            <pc:docMk/>
            <pc:sldMk cId="3932978573" sldId="266"/>
            <ac:spMk id="62" creationId="{98E79BE4-34FE-485A-98A5-92CE8F7C4743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32:39.968" v="248"/>
          <ac:spMkLst>
            <pc:docMk/>
            <pc:sldMk cId="3932978573" sldId="266"/>
            <ac:spMk id="64" creationId="{435ADAF7-9BEB-4FA3-AE9F-4CF47620EB6A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32:39.968" v="248"/>
          <ac:spMkLst>
            <pc:docMk/>
            <pc:sldMk cId="3932978573" sldId="266"/>
            <ac:spMk id="65" creationId="{57BB0BA7-0383-4937-8874-B01AAA08E2CB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32:39.968" v="248"/>
          <ac:spMkLst>
            <pc:docMk/>
            <pc:sldMk cId="3932978573" sldId="266"/>
            <ac:spMk id="66" creationId="{ACD3AB31-A71C-4414-BA05-CF667CBA34D2}"/>
          </ac:spMkLst>
        </pc:spChg>
        <pc:grpChg chg="add del">
          <ac:chgData name="VIET HOANG TRAN" userId="S::104688235@student.swin.edu.au::f062cffb-2e24-4a76-8127-1a37ffcfbcb7" providerId="AD" clId="Web-{7B5A2393-E844-15BA-0316-754E31D23E52}" dt="2025-05-22T03:32:35.389" v="243"/>
          <ac:grpSpMkLst>
            <pc:docMk/>
            <pc:sldMk cId="3932978573" sldId="266"/>
            <ac:grpSpMk id="14" creationId="{134CC3FF-7AA4-46F4-8B24-2F9383D86DBD}"/>
          </ac:grpSpMkLst>
        </pc:grpChg>
        <pc:grpChg chg="add del">
          <ac:chgData name="VIET HOANG TRAN" userId="S::104688235@student.swin.edu.au::f062cffb-2e24-4a76-8127-1a37ffcfbcb7" providerId="AD" clId="Web-{7B5A2393-E844-15BA-0316-754E31D23E52}" dt="2025-05-22T03:32:35.389" v="243"/>
          <ac:grpSpMkLst>
            <pc:docMk/>
            <pc:sldMk cId="3932978573" sldId="266"/>
            <ac:grpSpMk id="32" creationId="{BB32367D-C4F2-49D5-A586-298C7CA821B0}"/>
          </ac:grpSpMkLst>
        </pc:grpChg>
        <pc:grpChg chg="add del">
          <ac:chgData name="VIET HOANG TRAN" userId="S::104688235@student.swin.edu.au::f062cffb-2e24-4a76-8127-1a37ffcfbcb7" providerId="AD" clId="Web-{7B5A2393-E844-15BA-0316-754E31D23E52}" dt="2025-05-22T03:32:35.389" v="243"/>
          <ac:grpSpMkLst>
            <pc:docMk/>
            <pc:sldMk cId="3932978573" sldId="266"/>
            <ac:grpSpMk id="47" creationId="{5F2AA49C-5AC0-41C7-BFAF-74B8D8293C8F}"/>
          </ac:grpSpMkLst>
        </pc:grpChg>
        <pc:picChg chg="add mod ord">
          <ac:chgData name="VIET HOANG TRAN" userId="S::104688235@student.swin.edu.au::f062cffb-2e24-4a76-8127-1a37ffcfbcb7" providerId="AD" clId="Web-{7B5A2393-E844-15BA-0316-754E31D23E52}" dt="2025-05-22T03:32:39.968" v="248"/>
          <ac:picMkLst>
            <pc:docMk/>
            <pc:sldMk cId="3932978573" sldId="266"/>
            <ac:picMk id="4" creationId="{18CF6D19-96F5-8D0B-6BFB-0F5E2F239046}"/>
          </ac:picMkLst>
        </pc:picChg>
      </pc:sldChg>
      <pc:sldChg chg="addSp delSp modSp add replId">
        <pc:chgData name="VIET HOANG TRAN" userId="S::104688235@student.swin.edu.au::f062cffb-2e24-4a76-8127-1a37ffcfbcb7" providerId="AD" clId="Web-{7B5A2393-E844-15BA-0316-754E31D23E52}" dt="2025-05-22T03:14:38.965" v="143"/>
        <pc:sldMkLst>
          <pc:docMk/>
          <pc:sldMk cId="2131558428" sldId="267"/>
        </pc:sldMkLst>
        <pc:spChg chg="mod">
          <ac:chgData name="VIET HOANG TRAN" userId="S::104688235@student.swin.edu.au::f062cffb-2e24-4a76-8127-1a37ffcfbcb7" providerId="AD" clId="Web-{7B5A2393-E844-15BA-0316-754E31D23E52}" dt="2025-05-22T03:14:38.965" v="143"/>
          <ac:spMkLst>
            <pc:docMk/>
            <pc:sldMk cId="2131558428" sldId="267"/>
            <ac:spMk id="2" creationId="{C7B8BE63-AAE0-72C1-CBCB-402C662F0BA8}"/>
          </ac:spMkLst>
        </pc:spChg>
        <pc:spChg chg="mod">
          <ac:chgData name="VIET HOANG TRAN" userId="S::104688235@student.swin.edu.au::f062cffb-2e24-4a76-8127-1a37ffcfbcb7" providerId="AD" clId="Web-{7B5A2393-E844-15BA-0316-754E31D23E52}" dt="2025-05-22T03:14:38.965" v="143"/>
          <ac:spMkLst>
            <pc:docMk/>
            <pc:sldMk cId="2131558428" sldId="267"/>
            <ac:spMk id="3" creationId="{974CF294-FF85-D53E-E006-8D7D3FA977A5}"/>
          </ac:spMkLst>
        </pc:spChg>
        <pc:spChg chg="del">
          <ac:chgData name="VIET HOANG TRAN" userId="S::104688235@student.swin.edu.au::f062cffb-2e24-4a76-8127-1a37ffcfbcb7" providerId="AD" clId="Web-{7B5A2393-E844-15BA-0316-754E31D23E52}" dt="2025-05-22T03:14:07.792" v="138"/>
          <ac:spMkLst>
            <pc:docMk/>
            <pc:sldMk cId="2131558428" sldId="267"/>
            <ac:spMk id="15" creationId="{3B76CA3F-CA71-D2E7-3E70-7A51F82AE0AC}"/>
          </ac:spMkLst>
        </pc:spChg>
        <pc:spChg chg="del">
          <ac:chgData name="VIET HOANG TRAN" userId="S::104688235@student.swin.edu.au::f062cffb-2e24-4a76-8127-1a37ffcfbcb7" providerId="AD" clId="Web-{7B5A2393-E844-15BA-0316-754E31D23E52}" dt="2025-05-22T03:14:07.792" v="138"/>
          <ac:spMkLst>
            <pc:docMk/>
            <pc:sldMk cId="2131558428" sldId="267"/>
            <ac:spMk id="16" creationId="{CF1AF69B-28A5-3695-2641-769175E81785}"/>
          </ac:spMkLst>
        </pc:spChg>
        <pc:spChg chg="del">
          <ac:chgData name="VIET HOANG TRAN" userId="S::104688235@student.swin.edu.au::f062cffb-2e24-4a76-8127-1a37ffcfbcb7" providerId="AD" clId="Web-{7B5A2393-E844-15BA-0316-754E31D23E52}" dt="2025-05-22T03:14:07.792" v="138"/>
          <ac:spMkLst>
            <pc:docMk/>
            <pc:sldMk cId="2131558428" sldId="267"/>
            <ac:spMk id="17" creationId="{ED66CA14-552A-73E9-DB1F-E52136CCA167}"/>
          </ac:spMkLst>
        </pc:spChg>
        <pc:spChg chg="del">
          <ac:chgData name="VIET HOANG TRAN" userId="S::104688235@student.swin.edu.au::f062cffb-2e24-4a76-8127-1a37ffcfbcb7" providerId="AD" clId="Web-{7B5A2393-E844-15BA-0316-754E31D23E52}" dt="2025-05-22T03:14:07.792" v="138"/>
          <ac:spMkLst>
            <pc:docMk/>
            <pc:sldMk cId="2131558428" sldId="267"/>
            <ac:spMk id="18" creationId="{8D750458-C450-801E-F2BD-369811B22EB0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14:38.965" v="143"/>
          <ac:spMkLst>
            <pc:docMk/>
            <pc:sldMk cId="2131558428" sldId="267"/>
            <ac:spMk id="23" creationId="{7D5D2E51-A652-4FCB-ADE3-8974F2723C34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14:38.965" v="143"/>
          <ac:spMkLst>
            <pc:docMk/>
            <pc:sldMk cId="2131558428" sldId="267"/>
            <ac:spMk id="25" creationId="{08E18253-076D-4D89-968E-FCD8887E2B27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14:38.965" v="143"/>
          <ac:spMkLst>
            <pc:docMk/>
            <pc:sldMk cId="2131558428" sldId="267"/>
            <ac:spMk id="27" creationId="{F6EBCC24-DE3B-4BAD-9624-83E1C2D665DD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14:38.965" v="143"/>
          <ac:spMkLst>
            <pc:docMk/>
            <pc:sldMk cId="2131558428" sldId="267"/>
            <ac:spMk id="29" creationId="{8C07AF1D-AB44-447B-BC2F-DBECCC06C02A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14:38.965" v="143"/>
          <ac:spMkLst>
            <pc:docMk/>
            <pc:sldMk cId="2131558428" sldId="267"/>
            <ac:spMk id="31" creationId="{6FCD70E2-BD62-41E4-975D-E58B07928F6F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14:34.183" v="140"/>
          <ac:spMkLst>
            <pc:docMk/>
            <pc:sldMk cId="2131558428" sldId="267"/>
            <ac:spMk id="36" creationId="{53B475F8-50AE-46A0-9943-B2B63183D50C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14:34.183" v="140"/>
          <ac:spMkLst>
            <pc:docMk/>
            <pc:sldMk cId="2131558428" sldId="267"/>
            <ac:spMk id="38" creationId="{75F6FDB4-2351-48C2-A863-2364A02343C0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14:38.965" v="142"/>
          <ac:spMkLst>
            <pc:docMk/>
            <pc:sldMk cId="2131558428" sldId="267"/>
            <ac:spMk id="41" creationId="{4DD35268-6FBE-0BCD-C050-3F804C7C54A2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14:38.965" v="143"/>
          <ac:spMkLst>
            <pc:docMk/>
            <pc:sldMk cId="2131558428" sldId="267"/>
            <ac:spMk id="44" creationId="{53B475F8-50AE-46A0-9943-B2B63183D50C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14:38.965" v="143"/>
          <ac:spMkLst>
            <pc:docMk/>
            <pc:sldMk cId="2131558428" sldId="267"/>
            <ac:spMk id="45" creationId="{75F6FDB4-2351-48C2-A863-2364A02343C0}"/>
          </ac:spMkLst>
        </pc:spChg>
        <pc:picChg chg="del">
          <ac:chgData name="VIET HOANG TRAN" userId="S::104688235@student.swin.edu.au::f062cffb-2e24-4a76-8127-1a37ffcfbcb7" providerId="AD" clId="Web-{7B5A2393-E844-15BA-0316-754E31D23E52}" dt="2025-05-22T03:11:28.521" v="109"/>
          <ac:picMkLst>
            <pc:docMk/>
            <pc:sldMk cId="2131558428" sldId="267"/>
            <ac:picMk id="4" creationId="{F80EE3FD-8B42-70D9-F80C-DE219EC9EE61}"/>
          </ac:picMkLst>
        </pc:picChg>
        <pc:picChg chg="add mod">
          <ac:chgData name="VIET HOANG TRAN" userId="S::104688235@student.swin.edu.au::f062cffb-2e24-4a76-8127-1a37ffcfbcb7" providerId="AD" clId="Web-{7B5A2393-E844-15BA-0316-754E31D23E52}" dt="2025-05-22T03:13:50.041" v="132" actId="14100"/>
          <ac:picMkLst>
            <pc:docMk/>
            <pc:sldMk cId="2131558428" sldId="267"/>
            <ac:picMk id="5" creationId="{1719E1DB-6E3A-CEE4-348E-D3E48E41D6F6}"/>
          </ac:picMkLst>
        </pc:picChg>
        <pc:picChg chg="add mod ord">
          <ac:chgData name="VIET HOANG TRAN" userId="S::104688235@student.swin.edu.au::f062cffb-2e24-4a76-8127-1a37ffcfbcb7" providerId="AD" clId="Web-{7B5A2393-E844-15BA-0316-754E31D23E52}" dt="2025-05-22T03:14:38.965" v="143"/>
          <ac:picMkLst>
            <pc:docMk/>
            <pc:sldMk cId="2131558428" sldId="267"/>
            <ac:picMk id="6" creationId="{E681708A-323B-4C10-E88C-46A61DD830EB}"/>
          </ac:picMkLst>
        </pc:picChg>
        <pc:picChg chg="add del mod">
          <ac:chgData name="VIET HOANG TRAN" userId="S::104688235@student.swin.edu.au::f062cffb-2e24-4a76-8127-1a37ffcfbcb7" providerId="AD" clId="Web-{7B5A2393-E844-15BA-0316-754E31D23E52}" dt="2025-05-22T03:12:54.305" v="118"/>
          <ac:picMkLst>
            <pc:docMk/>
            <pc:sldMk cId="2131558428" sldId="267"/>
            <ac:picMk id="7" creationId="{A24C9B0E-FD6B-AA23-943F-243801C4843E}"/>
          </ac:picMkLst>
        </pc:picChg>
        <pc:picChg chg="add mod">
          <ac:chgData name="VIET HOANG TRAN" userId="S::104688235@student.swin.edu.au::f062cffb-2e24-4a76-8127-1a37ffcfbcb7" providerId="AD" clId="Web-{7B5A2393-E844-15BA-0316-754E31D23E52}" dt="2025-05-22T03:14:38.965" v="142"/>
          <ac:picMkLst>
            <pc:docMk/>
            <pc:sldMk cId="2131558428" sldId="267"/>
            <ac:picMk id="8" creationId="{51AB7728-B171-7F14-E48B-AF6A63A41CE7}"/>
          </ac:picMkLst>
        </pc:picChg>
      </pc:sldChg>
      <pc:sldChg chg="addSp delSp modSp new del mod setBg">
        <pc:chgData name="VIET HOANG TRAN" userId="S::104688235@student.swin.edu.au::f062cffb-2e24-4a76-8127-1a37ffcfbcb7" providerId="AD" clId="Web-{7B5A2393-E844-15BA-0316-754E31D23E52}" dt="2025-05-22T03:38:21.182" v="319"/>
        <pc:sldMkLst>
          <pc:docMk/>
          <pc:sldMk cId="99710440" sldId="268"/>
        </pc:sldMkLst>
        <pc:spChg chg="mod ord">
          <ac:chgData name="VIET HOANG TRAN" userId="S::104688235@student.swin.edu.au::f062cffb-2e24-4a76-8127-1a37ffcfbcb7" providerId="AD" clId="Web-{7B5A2393-E844-15BA-0316-754E31D23E52}" dt="2025-05-22T03:37:25.274" v="312"/>
          <ac:spMkLst>
            <pc:docMk/>
            <pc:sldMk cId="99710440" sldId="268"/>
            <ac:spMk id="2" creationId="{6E21AEFF-3C1D-822A-6745-BC41E2DCBAE6}"/>
          </ac:spMkLst>
        </pc:spChg>
        <pc:spChg chg="add del mod ord">
          <ac:chgData name="VIET HOANG TRAN" userId="S::104688235@student.swin.edu.au::f062cffb-2e24-4a76-8127-1a37ffcfbcb7" providerId="AD" clId="Web-{7B5A2393-E844-15BA-0316-754E31D23E52}" dt="2025-05-22T03:37:36.368" v="317"/>
          <ac:spMkLst>
            <pc:docMk/>
            <pc:sldMk cId="99710440" sldId="268"/>
            <ac:spMk id="3" creationId="{1569B6FE-07F7-0FDF-7C35-4139D8117E95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6:59.788" v="302"/>
          <ac:spMkLst>
            <pc:docMk/>
            <pc:sldMk cId="99710440" sldId="268"/>
            <ac:spMk id="9" creationId="{8D1AA55E-40D5-461B-A5A8-4AE8AAB71B08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6:59.788" v="302"/>
          <ac:spMkLst>
            <pc:docMk/>
            <pc:sldMk cId="99710440" sldId="268"/>
            <ac:spMk id="18" creationId="{2CA8D992-BB3F-47CD-BA18-71D54539202C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36.368" v="317"/>
          <ac:spMkLst>
            <pc:docMk/>
            <pc:sldMk cId="99710440" sldId="268"/>
            <ac:spMk id="23" creationId="{637B2035-1FCB-439A-B421-095E136C7E07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36.368" v="317"/>
          <ac:spMkLst>
            <pc:docMk/>
            <pc:sldMk cId="99710440" sldId="268"/>
            <ac:spMk id="25" creationId="{676D6CDF-C512-4739-B158-55EE955EFA39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16.211" v="306"/>
          <ac:spMkLst>
            <pc:docMk/>
            <pc:sldMk cId="99710440" sldId="268"/>
            <ac:spMk id="30" creationId="{2EB492CD-616E-47F8-933B-5E2D952A0593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16.211" v="306"/>
          <ac:spMkLst>
            <pc:docMk/>
            <pc:sldMk cId="99710440" sldId="268"/>
            <ac:spMk id="32" creationId="{59383CF9-23B5-4335-9B21-1791C4CF1C75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16.211" v="306"/>
          <ac:spMkLst>
            <pc:docMk/>
            <pc:sldMk cId="99710440" sldId="268"/>
            <ac:spMk id="34" creationId="{0007FE00-9498-4706-B255-6437B0252C02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18.086" v="308"/>
          <ac:spMkLst>
            <pc:docMk/>
            <pc:sldMk cId="99710440" sldId="268"/>
            <ac:spMk id="36" creationId="{7FF47CB7-972F-479F-A36D-9E72D26EC8DA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18.086" v="308"/>
          <ac:spMkLst>
            <pc:docMk/>
            <pc:sldMk cId="99710440" sldId="268"/>
            <ac:spMk id="37" creationId="{0D153B68-5844-490D-8E67-F616D6D721CA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18.086" v="308"/>
          <ac:spMkLst>
            <pc:docMk/>
            <pc:sldMk cId="99710440" sldId="268"/>
            <ac:spMk id="38" creationId="{9A0D773F-7A7D-4DBB-9DEA-86BB8B8F4BC8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20.977" v="310"/>
          <ac:spMkLst>
            <pc:docMk/>
            <pc:sldMk cId="99710440" sldId="268"/>
            <ac:spMk id="40" creationId="{058A14AF-9FB5-4CC7-BA35-E8E85D3EDF0E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20.977" v="310"/>
          <ac:spMkLst>
            <pc:docMk/>
            <pc:sldMk cId="99710440" sldId="268"/>
            <ac:spMk id="41" creationId="{3A9A4357-BD1D-4622-A4FE-766E6AB8DE84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20.977" v="310"/>
          <ac:spMkLst>
            <pc:docMk/>
            <pc:sldMk cId="99710440" sldId="268"/>
            <ac:spMk id="42" creationId="{E659831F-0D9A-4C63-9EBB-8435B85A440F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20.977" v="310"/>
          <ac:spMkLst>
            <pc:docMk/>
            <pc:sldMk cId="99710440" sldId="268"/>
            <ac:spMk id="43" creationId="{E6995CE5-F890-4ABA-82A2-26507CE8D2A3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32.305" v="314"/>
          <ac:spMkLst>
            <pc:docMk/>
            <pc:sldMk cId="99710440" sldId="268"/>
            <ac:spMk id="48" creationId="{637B2035-1FCB-439A-B421-095E136C7E07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32.305" v="314"/>
          <ac:spMkLst>
            <pc:docMk/>
            <pc:sldMk cId="99710440" sldId="268"/>
            <ac:spMk id="49" creationId="{676D6CDF-C512-4739-B158-55EE955EFA39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36.305" v="316"/>
          <ac:spMkLst>
            <pc:docMk/>
            <pc:sldMk cId="99710440" sldId="268"/>
            <ac:spMk id="51" creationId="{637B2035-1FCB-439A-B421-095E136C7E07}"/>
          </ac:spMkLst>
        </pc:spChg>
        <pc:spChg chg="add del">
          <ac:chgData name="VIET HOANG TRAN" userId="S::104688235@student.swin.edu.au::f062cffb-2e24-4a76-8127-1a37ffcfbcb7" providerId="AD" clId="Web-{7B5A2393-E844-15BA-0316-754E31D23E52}" dt="2025-05-22T03:37:36.305" v="316"/>
          <ac:spMkLst>
            <pc:docMk/>
            <pc:sldMk cId="99710440" sldId="268"/>
            <ac:spMk id="52" creationId="{676D6CDF-C512-4739-B158-55EE955EFA39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37:36.368" v="317"/>
          <ac:spMkLst>
            <pc:docMk/>
            <pc:sldMk cId="99710440" sldId="268"/>
            <ac:spMk id="55" creationId="{637B2035-1FCB-439A-B421-095E136C7E07}"/>
          </ac:spMkLst>
        </pc:spChg>
        <pc:spChg chg="add">
          <ac:chgData name="VIET HOANG TRAN" userId="S::104688235@student.swin.edu.au::f062cffb-2e24-4a76-8127-1a37ffcfbcb7" providerId="AD" clId="Web-{7B5A2393-E844-15BA-0316-754E31D23E52}" dt="2025-05-22T03:37:36.368" v="317"/>
          <ac:spMkLst>
            <pc:docMk/>
            <pc:sldMk cId="99710440" sldId="268"/>
            <ac:spMk id="56" creationId="{676D6CDF-C512-4739-B158-55EE955EFA39}"/>
          </ac:spMkLst>
        </pc:spChg>
        <pc:spChg chg="add mod">
          <ac:chgData name="VIET HOANG TRAN" userId="S::104688235@student.swin.edu.au::f062cffb-2e24-4a76-8127-1a37ffcfbcb7" providerId="AD" clId="Web-{7B5A2393-E844-15BA-0316-754E31D23E52}" dt="2025-05-22T03:38:13.853" v="318"/>
          <ac:spMkLst>
            <pc:docMk/>
            <pc:sldMk cId="99710440" sldId="268"/>
            <ac:spMk id="80" creationId="{CDD69FCD-81C8-264A-96E6-66BC7E726C93}"/>
          </ac:spMkLst>
        </pc:spChg>
        <pc:grpChg chg="add del">
          <ac:chgData name="VIET HOANG TRAN" userId="S::104688235@student.swin.edu.au::f062cffb-2e24-4a76-8127-1a37ffcfbcb7" providerId="AD" clId="Web-{7B5A2393-E844-15BA-0316-754E31D23E52}" dt="2025-05-22T03:36:59.788" v="302"/>
          <ac:grpSpMkLst>
            <pc:docMk/>
            <pc:sldMk cId="99710440" sldId="268"/>
            <ac:grpSpMk id="13" creationId="{0FE0E4CA-04FD-4712-9979-0D4FACCA607F}"/>
          </ac:grpSpMkLst>
        </pc:grpChg>
        <pc:grpChg chg="add del">
          <ac:chgData name="VIET HOANG TRAN" userId="S::104688235@student.swin.edu.au::f062cffb-2e24-4a76-8127-1a37ffcfbcb7" providerId="AD" clId="Web-{7B5A2393-E844-15BA-0316-754E31D23E52}" dt="2025-05-22T03:37:25.274" v="312"/>
          <ac:grpSpMkLst>
            <pc:docMk/>
            <pc:sldMk cId="99710440" sldId="268"/>
            <ac:grpSpMk id="45" creationId="{6258F736-B256-8039-9DC6-F4E49A5C5AD5}"/>
          </ac:grpSpMkLst>
        </pc:grpChg>
        <pc:graphicFrameChg chg="add del">
          <ac:chgData name="VIET HOANG TRAN" userId="S::104688235@student.swin.edu.au::f062cffb-2e24-4a76-8127-1a37ffcfbcb7" providerId="AD" clId="Web-{7B5A2393-E844-15BA-0316-754E31D23E52}" dt="2025-05-22T03:37:32.305" v="314"/>
          <ac:graphicFrameMkLst>
            <pc:docMk/>
            <pc:sldMk cId="99710440" sldId="268"/>
            <ac:graphicFrameMk id="27" creationId="{4D7F7264-8758-E256-C8E9-23A8A0B85BD3}"/>
          </ac:graphicFrameMkLst>
        </pc:graphicFrameChg>
        <pc:graphicFrameChg chg="add del">
          <ac:chgData name="VIET HOANG TRAN" userId="S::104688235@student.swin.edu.au::f062cffb-2e24-4a76-8127-1a37ffcfbcb7" providerId="AD" clId="Web-{7B5A2393-E844-15BA-0316-754E31D23E52}" dt="2025-05-22T03:37:36.305" v="316"/>
          <ac:graphicFrameMkLst>
            <pc:docMk/>
            <pc:sldMk cId="99710440" sldId="268"/>
            <ac:graphicFrameMk id="53" creationId="{58D93781-0226-F1BC-CD0C-12132C3EB233}"/>
          </ac:graphicFrameMkLst>
        </pc:graphicFrameChg>
        <pc:graphicFrameChg chg="add del">
          <ac:chgData name="VIET HOANG TRAN" userId="S::104688235@student.swin.edu.au::f062cffb-2e24-4a76-8127-1a37ffcfbcb7" providerId="AD" clId="Web-{7B5A2393-E844-15BA-0316-754E31D23E52}" dt="2025-05-22T03:38:13.853" v="318"/>
          <ac:graphicFrameMkLst>
            <pc:docMk/>
            <pc:sldMk cId="99710440" sldId="268"/>
            <ac:graphicFrameMk id="57" creationId="{4D7F7264-8758-E256-C8E9-23A8A0B85BD3}"/>
          </ac:graphicFrameMkLst>
        </pc:graphicFrameChg>
        <pc:picChg chg="add mod ord">
          <ac:chgData name="VIET HOANG TRAN" userId="S::104688235@student.swin.edu.au::f062cffb-2e24-4a76-8127-1a37ffcfbcb7" providerId="AD" clId="Web-{7B5A2393-E844-15BA-0316-754E31D23E52}" dt="2025-05-22T03:37:25.274" v="312"/>
          <ac:picMkLst>
            <pc:docMk/>
            <pc:sldMk cId="99710440" sldId="268"/>
            <ac:picMk id="4" creationId="{C1E0BCAA-52DB-D904-ABCF-087A4FC30D94}"/>
          </ac:picMkLst>
        </pc:picChg>
        <pc:cxnChg chg="add del">
          <ac:chgData name="VIET HOANG TRAN" userId="S::104688235@student.swin.edu.au::f062cffb-2e24-4a76-8127-1a37ffcfbcb7" providerId="AD" clId="Web-{7B5A2393-E844-15BA-0316-754E31D23E52}" dt="2025-05-22T03:36:59.788" v="302"/>
          <ac:cxnSpMkLst>
            <pc:docMk/>
            <pc:sldMk cId="99710440" sldId="268"/>
            <ac:cxnSpMk id="11" creationId="{C49DA8F6-BCC1-4447-B54C-57856834B94B}"/>
          </ac:cxnSpMkLst>
        </pc:cxnChg>
      </pc:sldChg>
    </pc:docChg>
  </pc:docChgLst>
  <pc:docChgLst>
    <pc:chgData name="KHANH PHAM" userId="S::105736779@student.swin.edu.au::6f55411d-b0ac-45e8-8da4-f187de4635aa" providerId="AD" clId="Web-{F4DB549B-6B4E-E39E-2369-32CB03A18C1A}"/>
    <pc:docChg chg="addSld delSld modSld sldOrd">
      <pc:chgData name="KHANH PHAM" userId="S::105736779@student.swin.edu.au::6f55411d-b0ac-45e8-8da4-f187de4635aa" providerId="AD" clId="Web-{F4DB549B-6B4E-E39E-2369-32CB03A18C1A}" dt="2025-05-22T03:40:11.106" v="868" actId="20577"/>
      <pc:docMkLst>
        <pc:docMk/>
      </pc:docMkLst>
      <pc:sldChg chg="del">
        <pc:chgData name="KHANH PHAM" userId="S::105736779@student.swin.edu.au::6f55411d-b0ac-45e8-8da4-f187de4635aa" providerId="AD" clId="Web-{F4DB549B-6B4E-E39E-2369-32CB03A18C1A}" dt="2025-05-22T02:53:41.849" v="9"/>
        <pc:sldMkLst>
          <pc:docMk/>
          <pc:sldMk cId="109857222" sldId="256"/>
        </pc:sldMkLst>
      </pc:sldChg>
      <pc:sldChg chg="addSp delSp modSp new mod setBg">
        <pc:chgData name="KHANH PHAM" userId="S::105736779@student.swin.edu.au::6f55411d-b0ac-45e8-8da4-f187de4635aa" providerId="AD" clId="Web-{F4DB549B-6B4E-E39E-2369-32CB03A18C1A}" dt="2025-05-22T03:07:55.880" v="159"/>
        <pc:sldMkLst>
          <pc:docMk/>
          <pc:sldMk cId="3657831366" sldId="257"/>
        </pc:sldMkLst>
        <pc:spChg chg="del">
          <ac:chgData name="KHANH PHAM" userId="S::105736779@student.swin.edu.au::6f55411d-b0ac-45e8-8da4-f187de4635aa" providerId="AD" clId="Web-{F4DB549B-6B4E-E39E-2369-32CB03A18C1A}" dt="2025-05-22T02:56:17.902" v="11"/>
          <ac:spMkLst>
            <pc:docMk/>
            <pc:sldMk cId="3657831366" sldId="257"/>
            <ac:spMk id="2" creationId="{6BCA3D11-9F3E-89E4-0DD2-4FCF1CD58297}"/>
          </ac:spMkLst>
        </pc:spChg>
        <pc:spChg chg="del">
          <ac:chgData name="KHANH PHAM" userId="S::105736779@student.swin.edu.au::6f55411d-b0ac-45e8-8da4-f187de4635aa" providerId="AD" clId="Web-{F4DB549B-6B4E-E39E-2369-32CB03A18C1A}" dt="2025-05-22T02:57:46.077" v="12"/>
          <ac:spMkLst>
            <pc:docMk/>
            <pc:sldMk cId="3657831366" sldId="257"/>
            <ac:spMk id="3" creationId="{7697DF63-3535-EF08-0521-D7D9D182B9BD}"/>
          </ac:spMkLst>
        </pc:spChg>
        <pc:spChg chg="add mod">
          <ac:chgData name="KHANH PHAM" userId="S::105736779@student.swin.edu.au::6f55411d-b0ac-45e8-8da4-f187de4635aa" providerId="AD" clId="Web-{F4DB549B-6B4E-E39E-2369-32CB03A18C1A}" dt="2025-05-22T03:07:21.769" v="157" actId="14100"/>
          <ac:spMkLst>
            <pc:docMk/>
            <pc:sldMk cId="3657831366" sldId="257"/>
            <ac:spMk id="5" creationId="{86D113BA-0DE1-852B-C22F-FFDE12448CF2}"/>
          </ac:spMkLst>
        </pc:spChg>
        <pc:spChg chg="add mod">
          <ac:chgData name="KHANH PHAM" userId="S::105736779@student.swin.edu.au::6f55411d-b0ac-45e8-8da4-f187de4635aa" providerId="AD" clId="Web-{F4DB549B-6B4E-E39E-2369-32CB03A18C1A}" dt="2025-05-22T03:07:31.832" v="158" actId="1076"/>
          <ac:spMkLst>
            <pc:docMk/>
            <pc:sldMk cId="3657831366" sldId="257"/>
            <ac:spMk id="7" creationId="{126FC214-12CF-B94B-759C-08190B315E47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59.393" v="152"/>
          <ac:spMkLst>
            <pc:docMk/>
            <pc:sldMk cId="3657831366" sldId="257"/>
            <ac:spMk id="12" creationId="{0671A8AE-40A1-4631-A6B8-581AFF065482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59.393" v="152"/>
          <ac:spMkLst>
            <pc:docMk/>
            <pc:sldMk cId="3657831366" sldId="257"/>
            <ac:spMk id="14" creationId="{AB58EF07-17C2-48CF-ABB0-EEF1F17CB8F0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37.721" v="143"/>
          <ac:spMkLst>
            <pc:docMk/>
            <pc:sldMk cId="3657831366" sldId="257"/>
            <ac:spMk id="16" creationId="{AF2F604E-43BE-4DC3-B983-E071523364F8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59.393" v="152"/>
          <ac:spMkLst>
            <pc:docMk/>
            <pc:sldMk cId="3657831366" sldId="257"/>
            <ac:spMk id="18" creationId="{08C9B587-E65E-4B52-B37C-ABEBB6E87928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49.924" v="145"/>
          <ac:spMkLst>
            <pc:docMk/>
            <pc:sldMk cId="3657831366" sldId="257"/>
            <ac:spMk id="23" creationId="{C1DD1A8A-57D5-4A81-AD04-532B043C5611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49.924" v="145"/>
          <ac:spMkLst>
            <pc:docMk/>
            <pc:sldMk cId="3657831366" sldId="257"/>
            <ac:spMk id="25" creationId="{007891EC-4501-44ED-A8C8-B11B6DB767AB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51.237" v="147"/>
          <ac:spMkLst>
            <pc:docMk/>
            <pc:sldMk cId="3657831366" sldId="257"/>
            <ac:spMk id="27" creationId="{AF2F604E-43BE-4DC3-B983-E071523364F8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51.237" v="147"/>
          <ac:spMkLst>
            <pc:docMk/>
            <pc:sldMk cId="3657831366" sldId="257"/>
            <ac:spMk id="28" creationId="{0671A8AE-40A1-4631-A6B8-581AFF065482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51.237" v="147"/>
          <ac:spMkLst>
            <pc:docMk/>
            <pc:sldMk cId="3657831366" sldId="257"/>
            <ac:spMk id="29" creationId="{08C9B587-E65E-4B52-B37C-ABEBB6E87928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51.237" v="147"/>
          <ac:spMkLst>
            <pc:docMk/>
            <pc:sldMk cId="3657831366" sldId="257"/>
            <ac:spMk id="30" creationId="{AB58EF07-17C2-48CF-ABB0-EEF1F17CB8F0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54.675" v="149"/>
          <ac:spMkLst>
            <pc:docMk/>
            <pc:sldMk cId="3657831366" sldId="257"/>
            <ac:spMk id="32" creationId="{C1DD1A8A-57D5-4A81-AD04-532B043C5611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54.675" v="149"/>
          <ac:spMkLst>
            <pc:docMk/>
            <pc:sldMk cId="3657831366" sldId="257"/>
            <ac:spMk id="33" creationId="{007891EC-4501-44ED-A8C8-B11B6DB767AB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59.378" v="151"/>
          <ac:spMkLst>
            <pc:docMk/>
            <pc:sldMk cId="3657831366" sldId="257"/>
            <ac:spMk id="35" creationId="{22A397E7-BF60-45B2-84C7-B074B76C37A7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6:59.378" v="151"/>
          <ac:spMkLst>
            <pc:docMk/>
            <pc:sldMk cId="3657831366" sldId="257"/>
            <ac:spMk id="36" creationId="{890DEF05-784E-4B61-89E4-04C4ECF4E5A0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06:59.393" v="152"/>
          <ac:spMkLst>
            <pc:docMk/>
            <pc:sldMk cId="3657831366" sldId="257"/>
            <ac:spMk id="39" creationId="{0671A8AE-40A1-4631-A6B8-581AFF065482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06:59.393" v="152"/>
          <ac:spMkLst>
            <pc:docMk/>
            <pc:sldMk cId="3657831366" sldId="257"/>
            <ac:spMk id="40" creationId="{AB58EF07-17C2-48CF-ABB0-EEF1F17CB8F0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7:02.284" v="153"/>
          <ac:spMkLst>
            <pc:docMk/>
            <pc:sldMk cId="3657831366" sldId="257"/>
            <ac:spMk id="41" creationId="{AF2F604E-43BE-4DC3-B983-E071523364F8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07:55.880" v="159"/>
          <ac:spMkLst>
            <pc:docMk/>
            <pc:sldMk cId="3657831366" sldId="257"/>
            <ac:spMk id="42" creationId="{08C9B587-E65E-4B52-B37C-ABEBB6E87928}"/>
          </ac:spMkLst>
        </pc:spChg>
        <pc:picChg chg="add del mod">
          <ac:chgData name="KHANH PHAM" userId="S::105736779@student.swin.edu.au::6f55411d-b0ac-45e8-8da4-f187de4635aa" providerId="AD" clId="Web-{F4DB549B-6B4E-E39E-2369-32CB03A18C1A}" dt="2025-05-22T03:01:37.507" v="84"/>
          <ac:picMkLst>
            <pc:docMk/>
            <pc:sldMk cId="3657831366" sldId="257"/>
            <ac:picMk id="4" creationId="{08CBA5A4-204A-8A45-51C6-A37405F3A352}"/>
          </ac:picMkLst>
        </pc:picChg>
        <pc:picChg chg="add del mod ord">
          <ac:chgData name="KHANH PHAM" userId="S::105736779@student.swin.edu.au::6f55411d-b0ac-45e8-8da4-f187de4635aa" providerId="AD" clId="Web-{F4DB549B-6B4E-E39E-2369-32CB03A18C1A}" dt="2025-05-22T03:06:59.393" v="152"/>
          <ac:picMkLst>
            <pc:docMk/>
            <pc:sldMk cId="3657831366" sldId="257"/>
            <ac:picMk id="6" creationId="{CCB71D8C-5FF9-4915-D9F3-910DB7109022}"/>
          </ac:picMkLst>
        </pc:picChg>
        <pc:cxnChg chg="add del">
          <ac:chgData name="KHANH PHAM" userId="S::105736779@student.swin.edu.au::6f55411d-b0ac-45e8-8da4-f187de4635aa" providerId="AD" clId="Web-{F4DB549B-6B4E-E39E-2369-32CB03A18C1A}" dt="2025-05-22T03:06:59.378" v="151"/>
          <ac:cxnSpMkLst>
            <pc:docMk/>
            <pc:sldMk cId="3657831366" sldId="257"/>
            <ac:cxnSpMk id="37" creationId="{C41BAEC7-F7B0-4224-8B18-8F74B7D87F0B}"/>
          </ac:cxnSpMkLst>
        </pc:cxnChg>
      </pc:sldChg>
      <pc:sldChg chg="addSp delSp modSp new mod setBg">
        <pc:chgData name="KHANH PHAM" userId="S::105736779@student.swin.edu.au::6f55411d-b0ac-45e8-8da4-f187de4635aa" providerId="AD" clId="Web-{F4DB549B-6B4E-E39E-2369-32CB03A18C1A}" dt="2025-05-22T03:19:14.764" v="415" actId="20577"/>
        <pc:sldMkLst>
          <pc:docMk/>
          <pc:sldMk cId="1108835362" sldId="258"/>
        </pc:sldMkLst>
        <pc:spChg chg="mod">
          <ac:chgData name="KHANH PHAM" userId="S::105736779@student.swin.edu.au::6f55411d-b0ac-45e8-8da4-f187de4635aa" providerId="AD" clId="Web-{F4DB549B-6B4E-E39E-2369-32CB03A18C1A}" dt="2025-05-22T03:19:14.764" v="415" actId="20577"/>
          <ac:spMkLst>
            <pc:docMk/>
            <pc:sldMk cId="1108835362" sldId="258"/>
            <ac:spMk id="2" creationId="{9415B871-2AFF-3F10-D60B-103F62C64FC1}"/>
          </ac:spMkLst>
        </pc:spChg>
        <pc:spChg chg="mod ord">
          <ac:chgData name="KHANH PHAM" userId="S::105736779@student.swin.edu.au::6f55411d-b0ac-45e8-8da4-f187de4635aa" providerId="AD" clId="Web-{F4DB549B-6B4E-E39E-2369-32CB03A18C1A}" dt="2025-05-22T03:13:28.314" v="218" actId="20577"/>
          <ac:spMkLst>
            <pc:docMk/>
            <pc:sldMk cId="1108835362" sldId="258"/>
            <ac:spMk id="3" creationId="{1E971BB9-B518-673C-80CF-F4F79F4901F6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12:45.078" v="212"/>
          <ac:spMkLst>
            <pc:docMk/>
            <pc:sldMk cId="1108835362" sldId="258"/>
            <ac:spMk id="9" creationId="{55F7ABCA-A68A-47DD-B732-76FF34C6FB7D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13:09.704" v="215"/>
          <ac:spMkLst>
            <pc:docMk/>
            <pc:sldMk cId="1108835362" sldId="258"/>
            <ac:spMk id="10" creationId="{3346177D-ADC4-4968-B747-5CFCD390B5B9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13:09.704" v="215"/>
          <ac:spMkLst>
            <pc:docMk/>
            <pc:sldMk cId="1108835362" sldId="258"/>
            <ac:spMk id="12" creationId="{0844A943-BF79-4FEA-ABB1-3BD54D236606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13:09.704" v="215"/>
          <ac:spMkLst>
            <pc:docMk/>
            <pc:sldMk cId="1108835362" sldId="258"/>
            <ac:spMk id="14" creationId="{6437CC72-F4A8-4DC3-AFAB-D22C482C8100}"/>
          </ac:spMkLst>
        </pc:spChg>
        <pc:picChg chg="add del mod">
          <ac:chgData name="KHANH PHAM" userId="S::105736779@student.swin.edu.au::6f55411d-b0ac-45e8-8da4-f187de4635aa" providerId="AD" clId="Web-{F4DB549B-6B4E-E39E-2369-32CB03A18C1A}" dt="2025-05-22T03:12:46.609" v="213"/>
          <ac:picMkLst>
            <pc:docMk/>
            <pc:sldMk cId="1108835362" sldId="258"/>
            <ac:picMk id="4" creationId="{24E9E2E3-C048-7528-E229-C7678B0C8BF9}"/>
          </ac:picMkLst>
        </pc:picChg>
        <pc:picChg chg="add mod">
          <ac:chgData name="KHANH PHAM" userId="S::105736779@student.swin.edu.au::6f55411d-b0ac-45e8-8da4-f187de4635aa" providerId="AD" clId="Web-{F4DB549B-6B4E-E39E-2369-32CB03A18C1A}" dt="2025-05-22T03:13:09.704" v="215"/>
          <ac:picMkLst>
            <pc:docMk/>
            <pc:sldMk cId="1108835362" sldId="258"/>
            <ac:picMk id="5" creationId="{EBA93F58-DE0F-6124-A087-16A3CF274551}"/>
          </ac:picMkLst>
        </pc:picChg>
      </pc:sldChg>
      <pc:sldChg chg="addSp delSp modSp new mod setBg">
        <pc:chgData name="KHANH PHAM" userId="S::105736779@student.swin.edu.au::6f55411d-b0ac-45e8-8da4-f187de4635aa" providerId="AD" clId="Web-{F4DB549B-6B4E-E39E-2369-32CB03A18C1A}" dt="2025-05-22T03:32:47.152" v="802"/>
        <pc:sldMkLst>
          <pc:docMk/>
          <pc:sldMk cId="1984697244" sldId="259"/>
        </pc:sldMkLst>
        <pc:spChg chg="mod">
          <ac:chgData name="KHANH PHAM" userId="S::105736779@student.swin.edu.au::6f55411d-b0ac-45e8-8da4-f187de4635aa" providerId="AD" clId="Web-{F4DB549B-6B4E-E39E-2369-32CB03A18C1A}" dt="2025-05-22T03:22:10.833" v="625" actId="20577"/>
          <ac:spMkLst>
            <pc:docMk/>
            <pc:sldMk cId="1984697244" sldId="259"/>
            <ac:spMk id="2" creationId="{3AD3817D-B621-E684-9A78-E5BDDC7D5EB5}"/>
          </ac:spMkLst>
        </pc:spChg>
        <pc:spChg chg="add del mod">
          <ac:chgData name="KHANH PHAM" userId="S::105736779@student.swin.edu.au::6f55411d-b0ac-45e8-8da4-f187de4635aa" providerId="AD" clId="Web-{F4DB549B-6B4E-E39E-2369-32CB03A18C1A}" dt="2025-05-22T03:32:47.152" v="802"/>
          <ac:spMkLst>
            <pc:docMk/>
            <pc:sldMk cId="1984697244" sldId="259"/>
            <ac:spMk id="3" creationId="{2AD84177-3744-8C70-3378-5DC8EC237A27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1:40.566" v="620"/>
          <ac:spMkLst>
            <pc:docMk/>
            <pc:sldMk cId="1984697244" sldId="259"/>
            <ac:spMk id="9" creationId="{362810D9-2C5A-477D-949C-C191895477F3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21:40.581" v="621"/>
          <ac:spMkLst>
            <pc:docMk/>
            <pc:sldMk cId="1984697244" sldId="259"/>
            <ac:spMk id="10" creationId="{3346177D-ADC4-4968-B747-5CFCD390B5B9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1:40.566" v="620"/>
          <ac:spMkLst>
            <pc:docMk/>
            <pc:sldMk cId="1984697244" sldId="259"/>
            <ac:spMk id="11" creationId="{081E4A58-353D-44AE-B2FC-2A74E2E400F7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21:40.581" v="621"/>
          <ac:spMkLst>
            <pc:docMk/>
            <pc:sldMk cId="1984697244" sldId="259"/>
            <ac:spMk id="12" creationId="{0844A943-BF79-4FEA-ABB1-3BD54D236606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21:40.581" v="621"/>
          <ac:spMkLst>
            <pc:docMk/>
            <pc:sldMk cId="1984697244" sldId="259"/>
            <ac:spMk id="14" creationId="{6437CC72-F4A8-4DC3-AFAB-D22C482C8100}"/>
          </ac:spMkLst>
        </pc:spChg>
        <pc:graphicFrameChg chg="add del">
          <ac:chgData name="KHANH PHAM" userId="S::105736779@student.swin.edu.au::6f55411d-b0ac-45e8-8da4-f187de4635aa" providerId="AD" clId="Web-{F4DB549B-6B4E-E39E-2369-32CB03A18C1A}" dt="2025-05-22T03:32:47.137" v="801"/>
          <ac:graphicFrameMkLst>
            <pc:docMk/>
            <pc:sldMk cId="1984697244" sldId="259"/>
            <ac:graphicFrameMk id="16" creationId="{692C8DD9-3793-DDDB-5E9A-EE5E843BD158}"/>
          </ac:graphicFrameMkLst>
        </pc:graphicFrameChg>
        <pc:graphicFrameChg chg="add">
          <ac:chgData name="KHANH PHAM" userId="S::105736779@student.swin.edu.au::6f55411d-b0ac-45e8-8da4-f187de4635aa" providerId="AD" clId="Web-{F4DB549B-6B4E-E39E-2369-32CB03A18C1A}" dt="2025-05-22T03:32:47.152" v="802"/>
          <ac:graphicFrameMkLst>
            <pc:docMk/>
            <pc:sldMk cId="1984697244" sldId="259"/>
            <ac:graphicFrameMk id="18" creationId="{E1987DD4-EAEE-6CDC-5842-27BBDCDBA6F1}"/>
          </ac:graphicFrameMkLst>
        </pc:graphicFrameChg>
        <pc:picChg chg="add del">
          <ac:chgData name="KHANH PHAM" userId="S::105736779@student.swin.edu.au::6f55411d-b0ac-45e8-8da4-f187de4635aa" providerId="AD" clId="Web-{F4DB549B-6B4E-E39E-2369-32CB03A18C1A}" dt="2025-05-22T03:21:40.566" v="620"/>
          <ac:picMkLst>
            <pc:docMk/>
            <pc:sldMk cId="1984697244" sldId="259"/>
            <ac:picMk id="5" creationId="{89BEB7DC-224C-35FD-2D5F-EDFAAAAAF0F7}"/>
          </ac:picMkLst>
        </pc:picChg>
        <pc:picChg chg="add">
          <ac:chgData name="KHANH PHAM" userId="S::105736779@student.swin.edu.au::6f55411d-b0ac-45e8-8da4-f187de4635aa" providerId="AD" clId="Web-{F4DB549B-6B4E-E39E-2369-32CB03A18C1A}" dt="2025-05-22T03:21:40.581" v="621"/>
          <ac:picMkLst>
            <pc:docMk/>
            <pc:sldMk cId="1984697244" sldId="259"/>
            <ac:picMk id="7" creationId="{F4093802-2A0E-8839-0A0C-2FC279A85D47}"/>
          </ac:picMkLst>
        </pc:picChg>
      </pc:sldChg>
      <pc:sldChg chg="addSp delSp modSp new mod ord setBg">
        <pc:chgData name="KHANH PHAM" userId="S::105736779@student.swin.edu.au::6f55411d-b0ac-45e8-8da4-f187de4635aa" providerId="AD" clId="Web-{F4DB549B-6B4E-E39E-2369-32CB03A18C1A}" dt="2025-05-22T03:39:49.167" v="859" actId="20577"/>
        <pc:sldMkLst>
          <pc:docMk/>
          <pc:sldMk cId="1992037607" sldId="260"/>
        </pc:sldMkLst>
        <pc:spChg chg="mod">
          <ac:chgData name="KHANH PHAM" userId="S::105736779@student.swin.edu.au::6f55411d-b0ac-45e8-8da4-f187de4635aa" providerId="AD" clId="Web-{F4DB549B-6B4E-E39E-2369-32CB03A18C1A}" dt="2025-05-22T03:39:49.167" v="859" actId="20577"/>
          <ac:spMkLst>
            <pc:docMk/>
            <pc:sldMk cId="1992037607" sldId="260"/>
            <ac:spMk id="2" creationId="{B29DBA40-B6F7-9D6C-AB32-06AB6CE25329}"/>
          </ac:spMkLst>
        </pc:spChg>
        <pc:spChg chg="add del mod ord">
          <ac:chgData name="KHANH PHAM" userId="S::105736779@student.swin.edu.au::6f55411d-b0ac-45e8-8da4-f187de4635aa" providerId="AD" clId="Web-{F4DB549B-6B4E-E39E-2369-32CB03A18C1A}" dt="2025-05-22T03:31:22.415" v="799"/>
          <ac:spMkLst>
            <pc:docMk/>
            <pc:sldMk cId="1992037607" sldId="260"/>
            <ac:spMk id="3" creationId="{4AF958B5-C2B0-C09E-9BAB-9BA99C85499B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6:54.577" v="769"/>
          <ac:spMkLst>
            <pc:docMk/>
            <pc:sldMk cId="1992037607" sldId="260"/>
            <ac:spMk id="10" creationId="{B712E947-0734-45F9-9C4F-41114EC3A33E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6:54.577" v="769"/>
          <ac:spMkLst>
            <pc:docMk/>
            <pc:sldMk cId="1992037607" sldId="260"/>
            <ac:spMk id="12" creationId="{4C6B5652-C661-4C58-B937-F0F490F7FCB2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6:54.577" v="769"/>
          <ac:spMkLst>
            <pc:docMk/>
            <pc:sldMk cId="1992037607" sldId="260"/>
            <ac:spMk id="14" creationId="{0B936867-6407-43FB-9DE6-1B0879D0CB31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6:54.577" v="769"/>
          <ac:spMkLst>
            <pc:docMk/>
            <pc:sldMk cId="1992037607" sldId="260"/>
            <ac:spMk id="16" creationId="{ACD0B258-678B-4A8C-894F-848AF24A1922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6:54.577" v="769"/>
          <ac:spMkLst>
            <pc:docMk/>
            <pc:sldMk cId="1992037607" sldId="260"/>
            <ac:spMk id="18" creationId="{C8D58395-74AF-401A-AF2F-76B6FCF71DFE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6:54.577" v="769"/>
          <ac:spMkLst>
            <pc:docMk/>
            <pc:sldMk cId="1992037607" sldId="260"/>
            <ac:spMk id="20" creationId="{2F003F3F-F118-41D2-AA3F-74DB0D1970BB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6:58.140" v="771"/>
          <ac:spMkLst>
            <pc:docMk/>
            <pc:sldMk cId="1992037607" sldId="260"/>
            <ac:spMk id="22" creationId="{D2B783EE-0239-4717-BBEA-8C9EAC61C824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6:58.140" v="771"/>
          <ac:spMkLst>
            <pc:docMk/>
            <pc:sldMk cId="1992037607" sldId="260"/>
            <ac:spMk id="23" creationId="{A7B99495-F43F-4D80-A44F-2CB4764EB90B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6:58.140" v="771"/>
          <ac:spMkLst>
            <pc:docMk/>
            <pc:sldMk cId="1992037607" sldId="260"/>
            <ac:spMk id="24" creationId="{70BEB1E7-2F88-40BC-B73D-42E5B6F80BFC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7:03.046" v="773"/>
          <ac:spMkLst>
            <pc:docMk/>
            <pc:sldMk cId="1992037607" sldId="260"/>
            <ac:spMk id="26" creationId="{17891482-C38A-4F0C-8183-0121632F0E47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7:03.046" v="773"/>
          <ac:spMkLst>
            <pc:docMk/>
            <pc:sldMk cId="1992037607" sldId="260"/>
            <ac:spMk id="27" creationId="{DA4B6E73-2318-4814-8EB1-306D53723691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7:14.890" v="775"/>
          <ac:spMkLst>
            <pc:docMk/>
            <pc:sldMk cId="1992037607" sldId="260"/>
            <ac:spMk id="29" creationId="{AFB5468C-305B-445A-A53B-93DB583365AE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7:14.890" v="775"/>
          <ac:spMkLst>
            <pc:docMk/>
            <pc:sldMk cId="1992037607" sldId="260"/>
            <ac:spMk id="30" creationId="{A2CDF4EC-7B47-436E-927B-575404258573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7:14.890" v="775"/>
          <ac:spMkLst>
            <pc:docMk/>
            <pc:sldMk cId="1992037607" sldId="260"/>
            <ac:spMk id="31" creationId="{EF273D9E-5BEA-459A-918F-AF5ACA258471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7:14.890" v="775"/>
          <ac:spMkLst>
            <pc:docMk/>
            <pc:sldMk cId="1992037607" sldId="260"/>
            <ac:spMk id="32" creationId="{5DFA5EF5-56B1-49EE-B0BB-69B6399FAD9F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9:44.646" v="786"/>
          <ac:spMkLst>
            <pc:docMk/>
            <pc:sldMk cId="1992037607" sldId="260"/>
            <ac:spMk id="34" creationId="{B712E947-0734-45F9-9C4F-41114EC3A33E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9:44.646" v="786"/>
          <ac:spMkLst>
            <pc:docMk/>
            <pc:sldMk cId="1992037607" sldId="260"/>
            <ac:spMk id="35" creationId="{4C6B5652-C661-4C58-B937-F0F490F7FCB2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9:44.646" v="786"/>
          <ac:spMkLst>
            <pc:docMk/>
            <pc:sldMk cId="1992037607" sldId="260"/>
            <ac:spMk id="36" creationId="{0B936867-6407-43FB-9DE6-1B0879D0CB31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9:44.646" v="786"/>
          <ac:spMkLst>
            <pc:docMk/>
            <pc:sldMk cId="1992037607" sldId="260"/>
            <ac:spMk id="37" creationId="{ACD0B258-678B-4A8C-894F-848AF24A1922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9:44.646" v="786"/>
          <ac:spMkLst>
            <pc:docMk/>
            <pc:sldMk cId="1992037607" sldId="260"/>
            <ac:spMk id="38" creationId="{C8D58395-74AF-401A-AF2F-76B6FCF71DFE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29:44.646" v="786"/>
          <ac:spMkLst>
            <pc:docMk/>
            <pc:sldMk cId="1992037607" sldId="260"/>
            <ac:spMk id="39" creationId="{2F003F3F-F118-41D2-AA3F-74DB0D1970BB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1:00.789" v="794"/>
          <ac:spMkLst>
            <pc:docMk/>
            <pc:sldMk cId="1992037607" sldId="260"/>
            <ac:spMk id="44" creationId="{B712E947-0734-45F9-9C4F-41114EC3A33E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1:00.789" v="794"/>
          <ac:spMkLst>
            <pc:docMk/>
            <pc:sldMk cId="1992037607" sldId="260"/>
            <ac:spMk id="46" creationId="{5A65989E-BBD5-44D7-AA86-7AFD5D46BBC0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1:00.789" v="794"/>
          <ac:spMkLst>
            <pc:docMk/>
            <pc:sldMk cId="1992037607" sldId="260"/>
            <ac:spMk id="48" creationId="{231A2881-D8D7-4A7D-ACA3-E9F849F853D8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31:00.789" v="794"/>
          <ac:spMkLst>
            <pc:docMk/>
            <pc:sldMk cId="1992037607" sldId="260"/>
            <ac:spMk id="53" creationId="{922F19F4-FE70-43DC-856F-2CE5F521DC48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31:00.789" v="794"/>
          <ac:spMkLst>
            <pc:docMk/>
            <pc:sldMk cId="1992037607" sldId="260"/>
            <ac:spMk id="60" creationId="{D5B0017B-2ECA-49AF-B397-DC140825DF8D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31:00.789" v="794"/>
          <ac:spMkLst>
            <pc:docMk/>
            <pc:sldMk cId="1992037607" sldId="260"/>
            <ac:spMk id="62" creationId="{395ECC94-3D5E-46A7-A7A1-DE807E1563B4}"/>
          </ac:spMkLst>
        </pc:spChg>
        <pc:spChg chg="add">
          <ac:chgData name="KHANH PHAM" userId="S::105736779@student.swin.edu.au::6f55411d-b0ac-45e8-8da4-f187de4635aa" providerId="AD" clId="Web-{F4DB549B-6B4E-E39E-2369-32CB03A18C1A}" dt="2025-05-22T03:31:00.789" v="794"/>
          <ac:spMkLst>
            <pc:docMk/>
            <pc:sldMk cId="1992037607" sldId="260"/>
            <ac:spMk id="64" creationId="{7E549738-9961-462D-81B7-4A7A44691102}"/>
          </ac:spMkLst>
        </pc:spChg>
        <pc:graphicFrameChg chg="add del">
          <ac:chgData name="KHANH PHAM" userId="S::105736779@student.swin.edu.au::6f55411d-b0ac-45e8-8da4-f187de4635aa" providerId="AD" clId="Web-{F4DB549B-6B4E-E39E-2369-32CB03A18C1A}" dt="2025-05-22T03:31:22.384" v="798"/>
          <ac:graphicFrameMkLst>
            <pc:docMk/>
            <pc:sldMk cId="1992037607" sldId="260"/>
            <ac:graphicFrameMk id="68" creationId="{61988E9E-91E6-E9A8-D396-FE430437EDCB}"/>
          </ac:graphicFrameMkLst>
        </pc:graphicFrameChg>
        <pc:graphicFrameChg chg="add">
          <ac:chgData name="KHANH PHAM" userId="S::105736779@student.swin.edu.au::6f55411d-b0ac-45e8-8da4-f187de4635aa" providerId="AD" clId="Web-{F4DB549B-6B4E-E39E-2369-32CB03A18C1A}" dt="2025-05-22T03:31:22.415" v="799"/>
          <ac:graphicFrameMkLst>
            <pc:docMk/>
            <pc:sldMk cId="1992037607" sldId="260"/>
            <ac:graphicFrameMk id="70" creationId="{11A2B569-3D04-0CC3-7B75-53E8E483A45A}"/>
          </ac:graphicFrameMkLst>
        </pc:graphicFrameChg>
        <pc:picChg chg="add del mod ord">
          <ac:chgData name="KHANH PHAM" userId="S::105736779@student.swin.edu.au::6f55411d-b0ac-45e8-8da4-f187de4635aa" providerId="AD" clId="Web-{F4DB549B-6B4E-E39E-2369-32CB03A18C1A}" dt="2025-05-22T03:27:54.501" v="777"/>
          <ac:picMkLst>
            <pc:docMk/>
            <pc:sldMk cId="1992037607" sldId="260"/>
            <ac:picMk id="4" creationId="{E095F297-40DE-E239-DAFF-1932AAC2E0B0}"/>
          </ac:picMkLst>
        </pc:picChg>
        <pc:picChg chg="add del mod ord">
          <ac:chgData name="KHANH PHAM" userId="S::105736779@student.swin.edu.au::6f55411d-b0ac-45e8-8da4-f187de4635aa" providerId="AD" clId="Web-{F4DB549B-6B4E-E39E-2369-32CB03A18C1A}" dt="2025-05-22T03:29:00.535" v="783"/>
          <ac:picMkLst>
            <pc:docMk/>
            <pc:sldMk cId="1992037607" sldId="260"/>
            <ac:picMk id="5" creationId="{64DC1CF1-3595-BD92-AA33-02C6B5A13E2A}"/>
          </ac:picMkLst>
        </pc:picChg>
        <pc:picChg chg="add mod ord">
          <ac:chgData name="KHANH PHAM" userId="S::105736779@student.swin.edu.au::6f55411d-b0ac-45e8-8da4-f187de4635aa" providerId="AD" clId="Web-{F4DB549B-6B4E-E39E-2369-32CB03A18C1A}" dt="2025-05-22T03:31:00.789" v="794"/>
          <ac:picMkLst>
            <pc:docMk/>
            <pc:sldMk cId="1992037607" sldId="260"/>
            <ac:picMk id="6" creationId="{DFB1F94D-57F6-E9B1-0A81-B145853C9072}"/>
          </ac:picMkLst>
        </pc:picChg>
        <pc:picChg chg="add mod">
          <ac:chgData name="KHANH PHAM" userId="S::105736779@student.swin.edu.au::6f55411d-b0ac-45e8-8da4-f187de4635aa" providerId="AD" clId="Web-{F4DB549B-6B4E-E39E-2369-32CB03A18C1A}" dt="2025-05-22T03:29:37.927" v="785"/>
          <ac:picMkLst>
            <pc:docMk/>
            <pc:sldMk cId="1992037607" sldId="260"/>
            <ac:picMk id="7" creationId="{9AD88EF1-97D5-E6A8-85CB-0A557E1C9B18}"/>
          </ac:picMkLst>
        </pc:picChg>
      </pc:sldChg>
      <pc:sldChg chg="addSp delSp modSp new mod setBg">
        <pc:chgData name="KHANH PHAM" userId="S::105736779@student.swin.edu.au::6f55411d-b0ac-45e8-8da4-f187de4635aa" providerId="AD" clId="Web-{F4DB549B-6B4E-E39E-2369-32CB03A18C1A}" dt="2025-05-22T03:37:23.365" v="847" actId="20577"/>
        <pc:sldMkLst>
          <pc:docMk/>
          <pc:sldMk cId="2715007137" sldId="261"/>
        </pc:sldMkLst>
        <pc:spChg chg="mod">
          <ac:chgData name="KHANH PHAM" userId="S::105736779@student.swin.edu.au::6f55411d-b0ac-45e8-8da4-f187de4635aa" providerId="AD" clId="Web-{F4DB549B-6B4E-E39E-2369-32CB03A18C1A}" dt="2025-05-22T03:37:23.365" v="847" actId="20577"/>
          <ac:spMkLst>
            <pc:docMk/>
            <pc:sldMk cId="2715007137" sldId="261"/>
            <ac:spMk id="2" creationId="{4D5CC537-7B06-A6AB-0FA6-2F08D6547102}"/>
          </ac:spMkLst>
        </pc:spChg>
        <pc:spChg chg="add del mod ord">
          <ac:chgData name="KHANH PHAM" userId="S::105736779@student.swin.edu.au::6f55411d-b0ac-45e8-8da4-f187de4635aa" providerId="AD" clId="Web-{F4DB549B-6B4E-E39E-2369-32CB03A18C1A}" dt="2025-05-22T03:37:02.349" v="840"/>
          <ac:spMkLst>
            <pc:docMk/>
            <pc:sldMk cId="2715007137" sldId="261"/>
            <ac:spMk id="3" creationId="{B4C10747-AB6E-6982-90C4-940B1F8308FF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5:17.642" v="826"/>
          <ac:spMkLst>
            <pc:docMk/>
            <pc:sldMk cId="2715007137" sldId="261"/>
            <ac:spMk id="10" creationId="{637B2035-1FCB-439A-B421-095E136C7E07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5:17.642" v="826"/>
          <ac:spMkLst>
            <pc:docMk/>
            <pc:sldMk cId="2715007137" sldId="261"/>
            <ac:spMk id="12" creationId="{B39A1F5A-E57E-4178-8F57-A18DC747E5E1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5:17.642" v="826"/>
          <ac:spMkLst>
            <pc:docMk/>
            <pc:sldMk cId="2715007137" sldId="261"/>
            <ac:spMk id="14" creationId="{CF93DC6C-1BFD-4414-BF23-471C8831CA04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5:17.642" v="826"/>
          <ac:spMkLst>
            <pc:docMk/>
            <pc:sldMk cId="2715007137" sldId="261"/>
            <ac:spMk id="16" creationId="{001928A5-13A8-4372-8A77-BCAAE5553E6F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6:49.630" v="835"/>
          <ac:spMkLst>
            <pc:docMk/>
            <pc:sldMk cId="2715007137" sldId="261"/>
            <ac:spMk id="21" creationId="{12609869-9E80-471B-A487-A53288E0E791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6:49.630" v="835"/>
          <ac:spMkLst>
            <pc:docMk/>
            <pc:sldMk cId="2715007137" sldId="261"/>
            <ac:spMk id="23" creationId="{7004738A-9D34-43E8-97D2-CA0EED4F8BE0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6:49.630" v="835"/>
          <ac:spMkLst>
            <pc:docMk/>
            <pc:sldMk cId="2715007137" sldId="261"/>
            <ac:spMk id="25" creationId="{B8B8D07F-F13E-443E-BA68-2D26672D76B9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6:49.630" v="835"/>
          <ac:spMkLst>
            <pc:docMk/>
            <pc:sldMk cId="2715007137" sldId="261"/>
            <ac:spMk id="27" creationId="{2813A4FA-24A5-41ED-A534-3807D1B2F344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6:49.630" v="835"/>
          <ac:spMkLst>
            <pc:docMk/>
            <pc:sldMk cId="2715007137" sldId="261"/>
            <ac:spMk id="29" creationId="{C3944F27-CA70-4E84-A51A-E6BF89558979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6:49.630" v="835"/>
          <ac:spMkLst>
            <pc:docMk/>
            <pc:sldMk cId="2715007137" sldId="261"/>
            <ac:spMk id="36" creationId="{C0763A76-9F1C-4FC5-82B7-DD475DA461B2}"/>
          </ac:spMkLst>
        </pc:spChg>
        <pc:spChg chg="add del">
          <ac:chgData name="KHANH PHAM" userId="S::105736779@student.swin.edu.au::6f55411d-b0ac-45e8-8da4-f187de4635aa" providerId="AD" clId="Web-{F4DB549B-6B4E-E39E-2369-32CB03A18C1A}" dt="2025-05-22T03:36:49.630" v="835"/>
          <ac:spMkLst>
            <pc:docMk/>
            <pc:sldMk cId="2715007137" sldId="261"/>
            <ac:spMk id="38" creationId="{E81BF4F6-F2CF-4984-9D14-D6966D92F99F}"/>
          </ac:spMkLst>
        </pc:spChg>
        <pc:graphicFrameChg chg="add del mod ord modGraphic">
          <ac:chgData name="KHANH PHAM" userId="S::105736779@student.swin.edu.au::6f55411d-b0ac-45e8-8da4-f187de4635aa" providerId="AD" clId="Web-{F4DB549B-6B4E-E39E-2369-32CB03A18C1A}" dt="2025-05-22T03:36:53.427" v="836"/>
          <ac:graphicFrameMkLst>
            <pc:docMk/>
            <pc:sldMk cId="2715007137" sldId="261"/>
            <ac:graphicFrameMk id="31" creationId="{D7EDB7CA-62D3-4B31-08F4-2DA74226CBDC}"/>
          </ac:graphicFrameMkLst>
        </pc:graphicFrameChg>
        <pc:graphicFrameChg chg="add">
          <ac:chgData name="KHANH PHAM" userId="S::105736779@student.swin.edu.au::6f55411d-b0ac-45e8-8da4-f187de4635aa" providerId="AD" clId="Web-{F4DB549B-6B4E-E39E-2369-32CB03A18C1A}" dt="2025-05-22T03:37:02.349" v="840"/>
          <ac:graphicFrameMkLst>
            <pc:docMk/>
            <pc:sldMk cId="2715007137" sldId="261"/>
            <ac:graphicFrameMk id="32" creationId="{385C7CCF-8D28-6B3F-AE77-A17FDB1F4CE8}"/>
          </ac:graphicFrameMkLst>
        </pc:graphicFrameChg>
        <pc:picChg chg="add del mod">
          <ac:chgData name="KHANH PHAM" userId="S::105736779@student.swin.edu.au::6f55411d-b0ac-45e8-8da4-f187de4635aa" providerId="AD" clId="Web-{F4DB549B-6B4E-E39E-2369-32CB03A18C1A}" dt="2025-05-22T03:34:30.468" v="811"/>
          <ac:picMkLst>
            <pc:docMk/>
            <pc:sldMk cId="2715007137" sldId="261"/>
            <ac:picMk id="4" creationId="{21741D38-6B84-9F6D-7E05-440C5DD8D614}"/>
          </ac:picMkLst>
        </pc:picChg>
        <pc:picChg chg="add mod">
          <ac:chgData name="KHANH PHAM" userId="S::105736779@student.swin.edu.au::6f55411d-b0ac-45e8-8da4-f187de4635aa" providerId="AD" clId="Web-{F4DB549B-6B4E-E39E-2369-32CB03A18C1A}" dt="2025-05-22T03:37:17.959" v="844" actId="14100"/>
          <ac:picMkLst>
            <pc:docMk/>
            <pc:sldMk cId="2715007137" sldId="261"/>
            <ac:picMk id="5" creationId="{85D06056-129A-54AF-8C31-84B6D0A9578A}"/>
          </ac:picMkLst>
        </pc:picChg>
      </pc:sldChg>
      <pc:sldChg chg="modSp new">
        <pc:chgData name="KHANH PHAM" userId="S::105736779@student.swin.edu.au::6f55411d-b0ac-45e8-8da4-f187de4635aa" providerId="AD" clId="Web-{F4DB549B-6B4E-E39E-2369-32CB03A18C1A}" dt="2025-05-22T03:40:11.106" v="868" actId="20577"/>
        <pc:sldMkLst>
          <pc:docMk/>
          <pc:sldMk cId="536154543" sldId="262"/>
        </pc:sldMkLst>
        <pc:spChg chg="mod">
          <ac:chgData name="KHANH PHAM" userId="S::105736779@student.swin.edu.au::6f55411d-b0ac-45e8-8da4-f187de4635aa" providerId="AD" clId="Web-{F4DB549B-6B4E-E39E-2369-32CB03A18C1A}" dt="2025-05-22T03:40:11.106" v="868" actId="20577"/>
          <ac:spMkLst>
            <pc:docMk/>
            <pc:sldMk cId="536154543" sldId="262"/>
            <ac:spMk id="2" creationId="{89553F0C-6A56-A3C5-4FC4-75A8086C707F}"/>
          </ac:spMkLst>
        </pc:spChg>
      </pc:sldChg>
      <pc:sldChg chg="modSp new">
        <pc:chgData name="KHANH PHAM" userId="S::105736779@student.swin.edu.au::6f55411d-b0ac-45e8-8da4-f187de4635aa" providerId="AD" clId="Web-{F4DB549B-6B4E-E39E-2369-32CB03A18C1A}" dt="2025-05-22T03:40:08.949" v="866" actId="20577"/>
        <pc:sldMkLst>
          <pc:docMk/>
          <pc:sldMk cId="2958534792" sldId="263"/>
        </pc:sldMkLst>
        <pc:spChg chg="mod">
          <ac:chgData name="KHANH PHAM" userId="S::105736779@student.swin.edu.au::6f55411d-b0ac-45e8-8da4-f187de4635aa" providerId="AD" clId="Web-{F4DB549B-6B4E-E39E-2369-32CB03A18C1A}" dt="2025-05-22T03:40:08.949" v="866" actId="20577"/>
          <ac:spMkLst>
            <pc:docMk/>
            <pc:sldMk cId="2958534792" sldId="263"/>
            <ac:spMk id="2" creationId="{B06CDBF4-C596-95EF-E43D-B00FE2F41A34}"/>
          </ac:spMkLst>
        </pc:spChg>
      </pc:sldChg>
      <pc:sldChg chg="new ord">
        <pc:chgData name="KHANH PHAM" userId="S::105736779@student.swin.edu.au::6f55411d-b0ac-45e8-8da4-f187de4635aa" providerId="AD" clId="Web-{F4DB549B-6B4E-E39E-2369-32CB03A18C1A}" dt="2025-05-22T03:38:50.806" v="856"/>
        <pc:sldMkLst>
          <pc:docMk/>
          <pc:sldMk cId="3483565629" sldId="264"/>
        </pc:sldMkLst>
      </pc:sldChg>
      <pc:sldChg chg="new">
        <pc:chgData name="KHANH PHAM" userId="S::105736779@student.swin.edu.au::6f55411d-b0ac-45e8-8da4-f187de4635aa" providerId="AD" clId="Web-{F4DB549B-6B4E-E39E-2369-32CB03A18C1A}" dt="2025-05-22T02:52:20.393" v="8"/>
        <pc:sldMkLst>
          <pc:docMk/>
          <pc:sldMk cId="1802692761" sldId="265"/>
        </pc:sldMkLst>
      </pc:sldChg>
      <pc:sldChg chg="modSp new ord">
        <pc:chgData name="KHANH PHAM" userId="S::105736779@student.swin.edu.au::6f55411d-b0ac-45e8-8da4-f187de4635aa" providerId="AD" clId="Web-{F4DB549B-6B4E-E39E-2369-32CB03A18C1A}" dt="2025-05-22T03:39:33.995" v="857"/>
        <pc:sldMkLst>
          <pc:docMk/>
          <pc:sldMk cId="3932978573" sldId="266"/>
        </pc:sldMkLst>
        <pc:spChg chg="mod">
          <ac:chgData name="KHANH PHAM" userId="S::105736779@student.swin.edu.au::6f55411d-b0ac-45e8-8da4-f187de4635aa" providerId="AD" clId="Web-{F4DB549B-6B4E-E39E-2369-32CB03A18C1A}" dt="2025-05-22T03:38:43.868" v="850" actId="20577"/>
          <ac:spMkLst>
            <pc:docMk/>
            <pc:sldMk cId="3932978573" sldId="266"/>
            <ac:spMk id="2" creationId="{6DED69F6-6603-66E7-6000-45C00A2ADC83}"/>
          </ac:spMkLst>
        </pc:spChg>
      </pc:sldChg>
      <pc:sldChg chg="modSp">
        <pc:chgData name="KHANH PHAM" userId="S::105736779@student.swin.edu.au::6f55411d-b0ac-45e8-8da4-f187de4635aa" providerId="AD" clId="Web-{F4DB549B-6B4E-E39E-2369-32CB03A18C1A}" dt="2025-05-22T03:40:08.840" v="865" actId="20577"/>
        <pc:sldMkLst>
          <pc:docMk/>
          <pc:sldMk cId="2131558428" sldId="267"/>
        </pc:sldMkLst>
        <pc:spChg chg="mod">
          <ac:chgData name="KHANH PHAM" userId="S::105736779@student.swin.edu.au::6f55411d-b0ac-45e8-8da4-f187de4635aa" providerId="AD" clId="Web-{F4DB549B-6B4E-E39E-2369-32CB03A18C1A}" dt="2025-05-22T03:40:08.840" v="865" actId="20577"/>
          <ac:spMkLst>
            <pc:docMk/>
            <pc:sldMk cId="2131558428" sldId="267"/>
            <ac:spMk id="2" creationId="{C7B8BE63-AAE0-72C1-CBCB-402C662F0BA8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2289A9-3C9D-4B95-B63D-FE953184264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CD3A019-E3AF-41D9-A518-EFE8AA3CC925}">
      <dgm:prSet/>
      <dgm:spPr/>
      <dgm:t>
        <a:bodyPr/>
        <a:lstStyle/>
        <a:p>
          <a:r>
            <a:rPr lang="en-US" b="1"/>
            <a:t>Khanh:</a:t>
          </a:r>
          <a:endParaRPr lang="en-US"/>
        </a:p>
      </dgm:t>
    </dgm:pt>
    <dgm:pt modelId="{1CDEB523-9BAD-4036-8F67-5EF0F2438141}" type="parTrans" cxnId="{75CA9C5D-5177-4CD3-B463-37C312DAAEA1}">
      <dgm:prSet/>
      <dgm:spPr/>
      <dgm:t>
        <a:bodyPr/>
        <a:lstStyle/>
        <a:p>
          <a:endParaRPr lang="en-US"/>
        </a:p>
      </dgm:t>
    </dgm:pt>
    <dgm:pt modelId="{61F495DF-5784-40D8-BC1E-05C5F6A1F0F8}" type="sibTrans" cxnId="{75CA9C5D-5177-4CD3-B463-37C312DAAEA1}">
      <dgm:prSet/>
      <dgm:spPr/>
      <dgm:t>
        <a:bodyPr/>
        <a:lstStyle/>
        <a:p>
          <a:endParaRPr lang="en-US"/>
        </a:p>
      </dgm:t>
    </dgm:pt>
    <dgm:pt modelId="{4DAFA6E7-B2A7-4D29-B413-A80D30BBB044}">
      <dgm:prSet/>
      <dgm:spPr/>
      <dgm:t>
        <a:bodyPr/>
        <a:lstStyle/>
        <a:p>
          <a:r>
            <a:rPr lang="en-US"/>
            <a:t>HTML to PHP files transformation for modularisation</a:t>
          </a:r>
        </a:p>
      </dgm:t>
    </dgm:pt>
    <dgm:pt modelId="{FF9E5907-49AA-4E4B-A853-0EC7458BCAED}" type="parTrans" cxnId="{15030B0D-4610-4354-9B99-DED4AB0793D4}">
      <dgm:prSet/>
      <dgm:spPr/>
      <dgm:t>
        <a:bodyPr/>
        <a:lstStyle/>
        <a:p>
          <a:endParaRPr lang="en-US"/>
        </a:p>
      </dgm:t>
    </dgm:pt>
    <dgm:pt modelId="{D4F52D52-FBA3-48E1-84C7-8D551AA3300E}" type="sibTrans" cxnId="{15030B0D-4610-4354-9B99-DED4AB0793D4}">
      <dgm:prSet/>
      <dgm:spPr/>
      <dgm:t>
        <a:bodyPr/>
        <a:lstStyle/>
        <a:p>
          <a:endParaRPr lang="en-US"/>
        </a:p>
      </dgm:t>
    </dgm:pt>
    <dgm:pt modelId="{A59CEEE8-04A6-43E0-8D31-EDC55771BB75}">
      <dgm:prSet/>
      <dgm:spPr/>
      <dgm:t>
        <a:bodyPr/>
        <a:lstStyle/>
        <a:p>
          <a:r>
            <a:rPr lang="en-US"/>
            <a:t>Login page</a:t>
          </a:r>
        </a:p>
      </dgm:t>
    </dgm:pt>
    <dgm:pt modelId="{9AE624C9-B24F-4EC2-B553-2E751F0E814B}" type="parTrans" cxnId="{A41250E8-3866-453B-A506-64F9C7011881}">
      <dgm:prSet/>
      <dgm:spPr/>
      <dgm:t>
        <a:bodyPr/>
        <a:lstStyle/>
        <a:p>
          <a:endParaRPr lang="en-US"/>
        </a:p>
      </dgm:t>
    </dgm:pt>
    <dgm:pt modelId="{F4A45FED-736D-436E-A3F5-DA99EC031360}" type="sibTrans" cxnId="{A41250E8-3866-453B-A506-64F9C7011881}">
      <dgm:prSet/>
      <dgm:spPr/>
      <dgm:t>
        <a:bodyPr/>
        <a:lstStyle/>
        <a:p>
          <a:endParaRPr lang="en-US"/>
        </a:p>
      </dgm:t>
    </dgm:pt>
    <dgm:pt modelId="{C4D09D6D-9101-4FDD-B464-9B25F9010C04}">
      <dgm:prSet/>
      <dgm:spPr/>
      <dgm:t>
        <a:bodyPr/>
        <a:lstStyle/>
        <a:p>
          <a:r>
            <a:rPr lang="en-US"/>
            <a:t>Lockout mechanism</a:t>
          </a:r>
        </a:p>
      </dgm:t>
    </dgm:pt>
    <dgm:pt modelId="{494E7BF6-904E-4A40-BEA2-C4A4E52412AB}" type="parTrans" cxnId="{7823442B-6A43-4CC7-94AD-EFC3AEF92108}">
      <dgm:prSet/>
      <dgm:spPr/>
      <dgm:t>
        <a:bodyPr/>
        <a:lstStyle/>
        <a:p>
          <a:endParaRPr lang="en-US"/>
        </a:p>
      </dgm:t>
    </dgm:pt>
    <dgm:pt modelId="{2654348E-0587-4C68-859E-B383F371FC9E}" type="sibTrans" cxnId="{7823442B-6A43-4CC7-94AD-EFC3AEF92108}">
      <dgm:prSet/>
      <dgm:spPr/>
      <dgm:t>
        <a:bodyPr/>
        <a:lstStyle/>
        <a:p>
          <a:endParaRPr lang="en-US"/>
        </a:p>
      </dgm:t>
    </dgm:pt>
    <dgm:pt modelId="{03EEBDD8-6BEC-4B5A-A737-0906C7D04FEF}">
      <dgm:prSet/>
      <dgm:spPr/>
      <dgm:t>
        <a:bodyPr/>
        <a:lstStyle/>
        <a:p>
          <a:r>
            <a:rPr lang="en-US" b="1"/>
            <a:t>John:</a:t>
          </a:r>
          <a:endParaRPr lang="en-US"/>
        </a:p>
      </dgm:t>
    </dgm:pt>
    <dgm:pt modelId="{E20B0512-FA21-42F0-832B-6B9FB8B97FC1}" type="parTrans" cxnId="{6518AE37-24F5-4F00-BCE0-2B7FF75F0DB7}">
      <dgm:prSet/>
      <dgm:spPr/>
      <dgm:t>
        <a:bodyPr/>
        <a:lstStyle/>
        <a:p>
          <a:endParaRPr lang="en-US"/>
        </a:p>
      </dgm:t>
    </dgm:pt>
    <dgm:pt modelId="{A28F7529-F9D6-4905-940E-B815FB815EC7}" type="sibTrans" cxnId="{6518AE37-24F5-4F00-BCE0-2B7FF75F0DB7}">
      <dgm:prSet/>
      <dgm:spPr/>
      <dgm:t>
        <a:bodyPr/>
        <a:lstStyle/>
        <a:p>
          <a:endParaRPr lang="en-US"/>
        </a:p>
      </dgm:t>
    </dgm:pt>
    <dgm:pt modelId="{65D4BE53-E7F2-4259-9971-CED4C3EDC112}">
      <dgm:prSet/>
      <dgm:spPr/>
      <dgm:t>
        <a:bodyPr/>
        <a:lstStyle/>
        <a:p>
          <a:r>
            <a:rPr lang="en-US"/>
            <a:t>Apply page sanitisation</a:t>
          </a:r>
        </a:p>
      </dgm:t>
    </dgm:pt>
    <dgm:pt modelId="{E1D77C3A-3EE4-4894-A6A4-782A2BEE7CCA}" type="parTrans" cxnId="{556C21AF-2A2E-4E95-867E-80DADC19C85E}">
      <dgm:prSet/>
      <dgm:spPr/>
      <dgm:t>
        <a:bodyPr/>
        <a:lstStyle/>
        <a:p>
          <a:endParaRPr lang="en-US"/>
        </a:p>
      </dgm:t>
    </dgm:pt>
    <dgm:pt modelId="{47578FF3-09F4-4ED0-B631-6E714A04D087}" type="sibTrans" cxnId="{556C21AF-2A2E-4E95-867E-80DADC19C85E}">
      <dgm:prSet/>
      <dgm:spPr/>
      <dgm:t>
        <a:bodyPr/>
        <a:lstStyle/>
        <a:p>
          <a:endParaRPr lang="en-US"/>
        </a:p>
      </dgm:t>
    </dgm:pt>
    <dgm:pt modelId="{BEE392FF-23C9-4409-994A-461B2C1694B0}">
      <dgm:prSet/>
      <dgm:spPr/>
      <dgm:t>
        <a:bodyPr/>
        <a:lstStyle/>
        <a:p>
          <a:r>
            <a:rPr lang="en-US"/>
            <a:t>EOI Table page</a:t>
          </a:r>
        </a:p>
      </dgm:t>
    </dgm:pt>
    <dgm:pt modelId="{BA3FB4FD-36DD-48E1-88BE-9ADB6BE7331F}" type="parTrans" cxnId="{87C12B28-DD6D-408B-A21F-18C0F5B94D6D}">
      <dgm:prSet/>
      <dgm:spPr/>
      <dgm:t>
        <a:bodyPr/>
        <a:lstStyle/>
        <a:p>
          <a:endParaRPr lang="en-US"/>
        </a:p>
      </dgm:t>
    </dgm:pt>
    <dgm:pt modelId="{F2BD3A71-F892-4C7F-86F5-AB1331F77859}" type="sibTrans" cxnId="{87C12B28-DD6D-408B-A21F-18C0F5B94D6D}">
      <dgm:prSet/>
      <dgm:spPr/>
      <dgm:t>
        <a:bodyPr/>
        <a:lstStyle/>
        <a:p>
          <a:endParaRPr lang="en-US"/>
        </a:p>
      </dgm:t>
    </dgm:pt>
    <dgm:pt modelId="{0FCE0B36-A4AD-4A8B-B18D-901E75A8B64E}">
      <dgm:prSet/>
      <dgm:spPr/>
      <dgm:t>
        <a:bodyPr/>
        <a:lstStyle/>
        <a:p>
          <a:r>
            <a:rPr lang="en-US"/>
            <a:t>Register</a:t>
          </a:r>
        </a:p>
      </dgm:t>
    </dgm:pt>
    <dgm:pt modelId="{7632D41E-4C2E-46A7-BABF-255B74A9D508}" type="parTrans" cxnId="{9336EBD4-EB14-4E8D-BB52-79BEFA534395}">
      <dgm:prSet/>
      <dgm:spPr/>
      <dgm:t>
        <a:bodyPr/>
        <a:lstStyle/>
        <a:p>
          <a:endParaRPr lang="en-US"/>
        </a:p>
      </dgm:t>
    </dgm:pt>
    <dgm:pt modelId="{EFBC6374-99F5-4ADC-AEC4-EFBB8299849E}" type="sibTrans" cxnId="{9336EBD4-EB14-4E8D-BB52-79BEFA534395}">
      <dgm:prSet/>
      <dgm:spPr/>
      <dgm:t>
        <a:bodyPr/>
        <a:lstStyle/>
        <a:p>
          <a:endParaRPr lang="en-US"/>
        </a:p>
      </dgm:t>
    </dgm:pt>
    <dgm:pt modelId="{8FCB77AD-9D87-423F-9935-09C7E0AFD6E8}">
      <dgm:prSet/>
      <dgm:spPr/>
      <dgm:t>
        <a:bodyPr/>
        <a:lstStyle/>
        <a:p>
          <a:r>
            <a:rPr lang="en-US" b="1"/>
            <a:t>Viet Hoang:</a:t>
          </a:r>
          <a:endParaRPr lang="en-US"/>
        </a:p>
      </dgm:t>
    </dgm:pt>
    <dgm:pt modelId="{D99A7644-B2A2-4C96-A696-1838C81F68D6}" type="parTrans" cxnId="{A7A790BF-85C4-45CE-806F-0ED3DCAD48E6}">
      <dgm:prSet/>
      <dgm:spPr/>
      <dgm:t>
        <a:bodyPr/>
        <a:lstStyle/>
        <a:p>
          <a:endParaRPr lang="en-US"/>
        </a:p>
      </dgm:t>
    </dgm:pt>
    <dgm:pt modelId="{0A327679-DFF2-4E37-A5CC-6960096BCD34}" type="sibTrans" cxnId="{A7A790BF-85C4-45CE-806F-0ED3DCAD48E6}">
      <dgm:prSet/>
      <dgm:spPr/>
      <dgm:t>
        <a:bodyPr/>
        <a:lstStyle/>
        <a:p>
          <a:endParaRPr lang="en-US"/>
        </a:p>
      </dgm:t>
    </dgm:pt>
    <dgm:pt modelId="{D8DB370B-7B78-41F3-AD6F-29BBAD802053}">
      <dgm:prSet/>
      <dgm:spPr/>
      <dgm:t>
        <a:bodyPr/>
        <a:lstStyle/>
        <a:p>
          <a:r>
            <a:rPr lang="en-US"/>
            <a:t>Manage page</a:t>
          </a:r>
        </a:p>
      </dgm:t>
    </dgm:pt>
    <dgm:pt modelId="{FA2111C6-A7C1-43BC-A012-57C4040DA194}" type="parTrans" cxnId="{2F5611F5-1003-4882-B357-FC9E474D513A}">
      <dgm:prSet/>
      <dgm:spPr/>
      <dgm:t>
        <a:bodyPr/>
        <a:lstStyle/>
        <a:p>
          <a:endParaRPr lang="en-US"/>
        </a:p>
      </dgm:t>
    </dgm:pt>
    <dgm:pt modelId="{CDDBF948-C394-4111-A05B-85F002C031D3}" type="sibTrans" cxnId="{2F5611F5-1003-4882-B357-FC9E474D513A}">
      <dgm:prSet/>
      <dgm:spPr/>
      <dgm:t>
        <a:bodyPr/>
        <a:lstStyle/>
        <a:p>
          <a:endParaRPr lang="en-US"/>
        </a:p>
      </dgm:t>
    </dgm:pt>
    <dgm:pt modelId="{A820DC4D-9F85-4CDE-9069-CB27BB15783A}">
      <dgm:prSet/>
      <dgm:spPr/>
      <dgm:t>
        <a:bodyPr/>
        <a:lstStyle/>
        <a:p>
          <a:r>
            <a:rPr lang="en-US"/>
            <a:t>Job Page database incorporation</a:t>
          </a:r>
        </a:p>
      </dgm:t>
    </dgm:pt>
    <dgm:pt modelId="{B910F458-0370-4AA7-AC6E-D5BA693B0693}" type="parTrans" cxnId="{4F31E03A-79FA-47F3-B9E3-9BB4D03C6743}">
      <dgm:prSet/>
      <dgm:spPr/>
      <dgm:t>
        <a:bodyPr/>
        <a:lstStyle/>
        <a:p>
          <a:endParaRPr lang="en-US"/>
        </a:p>
      </dgm:t>
    </dgm:pt>
    <dgm:pt modelId="{CBFD729A-532A-4B98-8155-D8D5954ECB42}" type="sibTrans" cxnId="{4F31E03A-79FA-47F3-B9E3-9BB4D03C6743}">
      <dgm:prSet/>
      <dgm:spPr/>
      <dgm:t>
        <a:bodyPr/>
        <a:lstStyle/>
        <a:p>
          <a:endParaRPr lang="en-US"/>
        </a:p>
      </dgm:t>
    </dgm:pt>
    <dgm:pt modelId="{22A702B1-E987-4009-9A79-D89C7995F607}" type="pres">
      <dgm:prSet presAssocID="{482289A9-3C9D-4B95-B63D-FE9531842641}" presName="linear" presStyleCnt="0">
        <dgm:presLayoutVars>
          <dgm:animLvl val="lvl"/>
          <dgm:resizeHandles val="exact"/>
        </dgm:presLayoutVars>
      </dgm:prSet>
      <dgm:spPr/>
    </dgm:pt>
    <dgm:pt modelId="{62ACA5EF-81C9-4205-BE61-DB7FCF69EF9D}" type="pres">
      <dgm:prSet presAssocID="{DCD3A019-E3AF-41D9-A518-EFE8AA3CC92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0279D4B-A5D1-4DB2-85C6-6C2B97B7106F}" type="pres">
      <dgm:prSet presAssocID="{DCD3A019-E3AF-41D9-A518-EFE8AA3CC925}" presName="childText" presStyleLbl="revTx" presStyleIdx="0" presStyleCnt="3">
        <dgm:presLayoutVars>
          <dgm:bulletEnabled val="1"/>
        </dgm:presLayoutVars>
      </dgm:prSet>
      <dgm:spPr/>
    </dgm:pt>
    <dgm:pt modelId="{FD175ED7-8F6B-43F7-B79C-2DA30D5C4A6C}" type="pres">
      <dgm:prSet presAssocID="{03EEBDD8-6BEC-4B5A-A737-0906C7D04F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73D1B93-F120-454E-8051-2519E21E6A33}" type="pres">
      <dgm:prSet presAssocID="{03EEBDD8-6BEC-4B5A-A737-0906C7D04FEF}" presName="childText" presStyleLbl="revTx" presStyleIdx="1" presStyleCnt="3">
        <dgm:presLayoutVars>
          <dgm:bulletEnabled val="1"/>
        </dgm:presLayoutVars>
      </dgm:prSet>
      <dgm:spPr/>
    </dgm:pt>
    <dgm:pt modelId="{031AA73E-6C86-44BD-B4E4-56D314704230}" type="pres">
      <dgm:prSet presAssocID="{8FCB77AD-9D87-423F-9935-09C7E0AFD6E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DF7D084-852C-42D1-A9A2-CA2F0C25CE4F}" type="pres">
      <dgm:prSet presAssocID="{8FCB77AD-9D87-423F-9935-09C7E0AFD6E8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0017FC0C-877E-44CA-A84E-408CB42A11FD}" type="presOf" srcId="{D8DB370B-7B78-41F3-AD6F-29BBAD802053}" destId="{0DF7D084-852C-42D1-A9A2-CA2F0C25CE4F}" srcOrd="0" destOrd="0" presId="urn:microsoft.com/office/officeart/2005/8/layout/vList2"/>
    <dgm:cxn modelId="{15030B0D-4610-4354-9B99-DED4AB0793D4}" srcId="{DCD3A019-E3AF-41D9-A518-EFE8AA3CC925}" destId="{4DAFA6E7-B2A7-4D29-B413-A80D30BBB044}" srcOrd="0" destOrd="0" parTransId="{FF9E5907-49AA-4E4B-A853-0EC7458BCAED}" sibTransId="{D4F52D52-FBA3-48E1-84C7-8D551AA3300E}"/>
    <dgm:cxn modelId="{62B4D10D-C37D-4633-9A4C-6435AE5EEF4C}" type="presOf" srcId="{BEE392FF-23C9-4409-994A-461B2C1694B0}" destId="{B73D1B93-F120-454E-8051-2519E21E6A33}" srcOrd="0" destOrd="1" presId="urn:microsoft.com/office/officeart/2005/8/layout/vList2"/>
    <dgm:cxn modelId="{9D66281B-8EE5-4B13-B6D4-084DB3F76A6B}" type="presOf" srcId="{C4D09D6D-9101-4FDD-B464-9B25F9010C04}" destId="{A0279D4B-A5D1-4DB2-85C6-6C2B97B7106F}" srcOrd="0" destOrd="2" presId="urn:microsoft.com/office/officeart/2005/8/layout/vList2"/>
    <dgm:cxn modelId="{11132328-6206-420F-BDBE-2E83C50741CB}" type="presOf" srcId="{8FCB77AD-9D87-423F-9935-09C7E0AFD6E8}" destId="{031AA73E-6C86-44BD-B4E4-56D314704230}" srcOrd="0" destOrd="0" presId="urn:microsoft.com/office/officeart/2005/8/layout/vList2"/>
    <dgm:cxn modelId="{87C12B28-DD6D-408B-A21F-18C0F5B94D6D}" srcId="{03EEBDD8-6BEC-4B5A-A737-0906C7D04FEF}" destId="{BEE392FF-23C9-4409-994A-461B2C1694B0}" srcOrd="1" destOrd="0" parTransId="{BA3FB4FD-36DD-48E1-88BE-9ADB6BE7331F}" sibTransId="{F2BD3A71-F892-4C7F-86F5-AB1331F77859}"/>
    <dgm:cxn modelId="{7823442B-6A43-4CC7-94AD-EFC3AEF92108}" srcId="{DCD3A019-E3AF-41D9-A518-EFE8AA3CC925}" destId="{C4D09D6D-9101-4FDD-B464-9B25F9010C04}" srcOrd="2" destOrd="0" parTransId="{494E7BF6-904E-4A40-BEA2-C4A4E52412AB}" sibTransId="{2654348E-0587-4C68-859E-B383F371FC9E}"/>
    <dgm:cxn modelId="{6518AE37-24F5-4F00-BCE0-2B7FF75F0DB7}" srcId="{482289A9-3C9D-4B95-B63D-FE9531842641}" destId="{03EEBDD8-6BEC-4B5A-A737-0906C7D04FEF}" srcOrd="1" destOrd="0" parTransId="{E20B0512-FA21-42F0-832B-6B9FB8B97FC1}" sibTransId="{A28F7529-F9D6-4905-940E-B815FB815EC7}"/>
    <dgm:cxn modelId="{4F31E03A-79FA-47F3-B9E3-9BB4D03C6743}" srcId="{8FCB77AD-9D87-423F-9935-09C7E0AFD6E8}" destId="{A820DC4D-9F85-4CDE-9069-CB27BB15783A}" srcOrd="1" destOrd="0" parTransId="{B910F458-0370-4AA7-AC6E-D5BA693B0693}" sibTransId="{CBFD729A-532A-4B98-8155-D8D5954ECB42}"/>
    <dgm:cxn modelId="{75CA9C5D-5177-4CD3-B463-37C312DAAEA1}" srcId="{482289A9-3C9D-4B95-B63D-FE9531842641}" destId="{DCD3A019-E3AF-41D9-A518-EFE8AA3CC925}" srcOrd="0" destOrd="0" parTransId="{1CDEB523-9BAD-4036-8F67-5EF0F2438141}" sibTransId="{61F495DF-5784-40D8-BC1E-05C5F6A1F0F8}"/>
    <dgm:cxn modelId="{73AEDB4D-4830-4064-8A76-4BDBDE67C7C4}" type="presOf" srcId="{4DAFA6E7-B2A7-4D29-B413-A80D30BBB044}" destId="{A0279D4B-A5D1-4DB2-85C6-6C2B97B7106F}" srcOrd="0" destOrd="0" presId="urn:microsoft.com/office/officeart/2005/8/layout/vList2"/>
    <dgm:cxn modelId="{E1A0D87B-3161-4874-BF71-8E80BEC9A787}" type="presOf" srcId="{03EEBDD8-6BEC-4B5A-A737-0906C7D04FEF}" destId="{FD175ED7-8F6B-43F7-B79C-2DA30D5C4A6C}" srcOrd="0" destOrd="0" presId="urn:microsoft.com/office/officeart/2005/8/layout/vList2"/>
    <dgm:cxn modelId="{534EDD7E-8BD8-4748-B771-AAB505979DDC}" type="presOf" srcId="{482289A9-3C9D-4B95-B63D-FE9531842641}" destId="{22A702B1-E987-4009-9A79-D89C7995F607}" srcOrd="0" destOrd="0" presId="urn:microsoft.com/office/officeart/2005/8/layout/vList2"/>
    <dgm:cxn modelId="{67EAC58C-A7FF-4C08-AB09-30A163138F0D}" type="presOf" srcId="{A59CEEE8-04A6-43E0-8D31-EDC55771BB75}" destId="{A0279D4B-A5D1-4DB2-85C6-6C2B97B7106F}" srcOrd="0" destOrd="1" presId="urn:microsoft.com/office/officeart/2005/8/layout/vList2"/>
    <dgm:cxn modelId="{556C21AF-2A2E-4E95-867E-80DADC19C85E}" srcId="{03EEBDD8-6BEC-4B5A-A737-0906C7D04FEF}" destId="{65D4BE53-E7F2-4259-9971-CED4C3EDC112}" srcOrd="0" destOrd="0" parTransId="{E1D77C3A-3EE4-4894-A6A4-782A2BEE7CCA}" sibTransId="{47578FF3-09F4-4ED0-B631-6E714A04D087}"/>
    <dgm:cxn modelId="{0194B5B5-2919-4D1F-95AE-C8BA21EF1F4C}" type="presOf" srcId="{A820DC4D-9F85-4CDE-9069-CB27BB15783A}" destId="{0DF7D084-852C-42D1-A9A2-CA2F0C25CE4F}" srcOrd="0" destOrd="1" presId="urn:microsoft.com/office/officeart/2005/8/layout/vList2"/>
    <dgm:cxn modelId="{196B3FBC-232C-40B7-9F10-359C89D920B3}" type="presOf" srcId="{DCD3A019-E3AF-41D9-A518-EFE8AA3CC925}" destId="{62ACA5EF-81C9-4205-BE61-DB7FCF69EF9D}" srcOrd="0" destOrd="0" presId="urn:microsoft.com/office/officeart/2005/8/layout/vList2"/>
    <dgm:cxn modelId="{A7A790BF-85C4-45CE-806F-0ED3DCAD48E6}" srcId="{482289A9-3C9D-4B95-B63D-FE9531842641}" destId="{8FCB77AD-9D87-423F-9935-09C7E0AFD6E8}" srcOrd="2" destOrd="0" parTransId="{D99A7644-B2A2-4C96-A696-1838C81F68D6}" sibTransId="{0A327679-DFF2-4E37-A5CC-6960096BCD34}"/>
    <dgm:cxn modelId="{ABF7D1C0-5BB6-4A7E-BD1E-E34FF3DD23A2}" type="presOf" srcId="{0FCE0B36-A4AD-4A8B-B18D-901E75A8B64E}" destId="{B73D1B93-F120-454E-8051-2519E21E6A33}" srcOrd="0" destOrd="2" presId="urn:microsoft.com/office/officeart/2005/8/layout/vList2"/>
    <dgm:cxn modelId="{9336EBD4-EB14-4E8D-BB52-79BEFA534395}" srcId="{03EEBDD8-6BEC-4B5A-A737-0906C7D04FEF}" destId="{0FCE0B36-A4AD-4A8B-B18D-901E75A8B64E}" srcOrd="2" destOrd="0" parTransId="{7632D41E-4C2E-46A7-BABF-255B74A9D508}" sibTransId="{EFBC6374-99F5-4ADC-AEC4-EFBB8299849E}"/>
    <dgm:cxn modelId="{A41250E8-3866-453B-A506-64F9C7011881}" srcId="{DCD3A019-E3AF-41D9-A518-EFE8AA3CC925}" destId="{A59CEEE8-04A6-43E0-8D31-EDC55771BB75}" srcOrd="1" destOrd="0" parTransId="{9AE624C9-B24F-4EC2-B553-2E751F0E814B}" sibTransId="{F4A45FED-736D-436E-A3F5-DA99EC031360}"/>
    <dgm:cxn modelId="{2F5611F5-1003-4882-B357-FC9E474D513A}" srcId="{8FCB77AD-9D87-423F-9935-09C7E0AFD6E8}" destId="{D8DB370B-7B78-41F3-AD6F-29BBAD802053}" srcOrd="0" destOrd="0" parTransId="{FA2111C6-A7C1-43BC-A012-57C4040DA194}" sibTransId="{CDDBF948-C394-4111-A05B-85F002C031D3}"/>
    <dgm:cxn modelId="{9A1A26FB-A0C0-4778-BB95-C5EC80898A6D}" type="presOf" srcId="{65D4BE53-E7F2-4259-9971-CED4C3EDC112}" destId="{B73D1B93-F120-454E-8051-2519E21E6A33}" srcOrd="0" destOrd="0" presId="urn:microsoft.com/office/officeart/2005/8/layout/vList2"/>
    <dgm:cxn modelId="{0A2045FB-21A1-4C7F-B0AF-43C7042B9DB9}" type="presParOf" srcId="{22A702B1-E987-4009-9A79-D89C7995F607}" destId="{62ACA5EF-81C9-4205-BE61-DB7FCF69EF9D}" srcOrd="0" destOrd="0" presId="urn:microsoft.com/office/officeart/2005/8/layout/vList2"/>
    <dgm:cxn modelId="{58E90A36-CF90-431B-B7EB-D51F877521F5}" type="presParOf" srcId="{22A702B1-E987-4009-9A79-D89C7995F607}" destId="{A0279D4B-A5D1-4DB2-85C6-6C2B97B7106F}" srcOrd="1" destOrd="0" presId="urn:microsoft.com/office/officeart/2005/8/layout/vList2"/>
    <dgm:cxn modelId="{DD68E5AF-CB42-4AC2-9319-17515AB35A37}" type="presParOf" srcId="{22A702B1-E987-4009-9A79-D89C7995F607}" destId="{FD175ED7-8F6B-43F7-B79C-2DA30D5C4A6C}" srcOrd="2" destOrd="0" presId="urn:microsoft.com/office/officeart/2005/8/layout/vList2"/>
    <dgm:cxn modelId="{97009B6C-A8FD-473C-BD19-557CC66D7926}" type="presParOf" srcId="{22A702B1-E987-4009-9A79-D89C7995F607}" destId="{B73D1B93-F120-454E-8051-2519E21E6A33}" srcOrd="3" destOrd="0" presId="urn:microsoft.com/office/officeart/2005/8/layout/vList2"/>
    <dgm:cxn modelId="{2F6D7DDF-6675-4B7F-A569-346C78DEE843}" type="presParOf" srcId="{22A702B1-E987-4009-9A79-D89C7995F607}" destId="{031AA73E-6C86-44BD-B4E4-56D314704230}" srcOrd="4" destOrd="0" presId="urn:microsoft.com/office/officeart/2005/8/layout/vList2"/>
    <dgm:cxn modelId="{CE6DE5D9-C39F-4205-BAF7-B3A13DD55FAC}" type="presParOf" srcId="{22A702B1-E987-4009-9A79-D89C7995F607}" destId="{0DF7D084-852C-42D1-A9A2-CA2F0C25CE4F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AB9686-23F9-447D-8860-65734EB695B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D5B657F-99BB-4997-9233-B87AB9D1B472}">
      <dgm:prSet/>
      <dgm:spPr/>
      <dgm:t>
        <a:bodyPr/>
        <a:lstStyle/>
        <a:p>
          <a:r>
            <a:rPr lang="en-US" b="1"/>
            <a:t>Purpose</a:t>
          </a:r>
          <a:r>
            <a:rPr lang="en-US"/>
            <a:t>: Allow managers to manage Expressions of Interest (EOIs).</a:t>
          </a:r>
        </a:p>
      </dgm:t>
    </dgm:pt>
    <dgm:pt modelId="{7FDD1602-947D-478F-9D3C-89165BD523D8}" type="parTrans" cxnId="{AE23D1CE-848F-4570-BA82-0CA0197B553A}">
      <dgm:prSet/>
      <dgm:spPr/>
      <dgm:t>
        <a:bodyPr/>
        <a:lstStyle/>
        <a:p>
          <a:endParaRPr lang="en-US"/>
        </a:p>
      </dgm:t>
    </dgm:pt>
    <dgm:pt modelId="{27D9B172-9364-4827-A727-3DA1BFB04AC3}" type="sibTrans" cxnId="{AE23D1CE-848F-4570-BA82-0CA0197B553A}">
      <dgm:prSet/>
      <dgm:spPr/>
      <dgm:t>
        <a:bodyPr/>
        <a:lstStyle/>
        <a:p>
          <a:endParaRPr lang="en-US"/>
        </a:p>
      </dgm:t>
    </dgm:pt>
    <dgm:pt modelId="{0BEB6AFF-169F-4EB2-AFCD-D0CC7C51F5DA}">
      <dgm:prSet/>
      <dgm:spPr/>
      <dgm:t>
        <a:bodyPr/>
        <a:lstStyle/>
        <a:p>
          <a:r>
            <a:rPr lang="en-US" b="1"/>
            <a:t>Features</a:t>
          </a:r>
          <a:r>
            <a:rPr lang="en-US"/>
            <a:t>: </a:t>
          </a:r>
        </a:p>
      </dgm:t>
    </dgm:pt>
    <dgm:pt modelId="{1695069A-B22B-4881-8450-4363F6094809}" type="parTrans" cxnId="{D0FD35D9-C4C7-43A3-800D-829E0069F603}">
      <dgm:prSet/>
      <dgm:spPr/>
      <dgm:t>
        <a:bodyPr/>
        <a:lstStyle/>
        <a:p>
          <a:endParaRPr lang="en-US"/>
        </a:p>
      </dgm:t>
    </dgm:pt>
    <dgm:pt modelId="{17AFFB05-3A3E-4207-8B1F-D05E6746453D}" type="sibTrans" cxnId="{D0FD35D9-C4C7-43A3-800D-829E0069F603}">
      <dgm:prSet/>
      <dgm:spPr/>
      <dgm:t>
        <a:bodyPr/>
        <a:lstStyle/>
        <a:p>
          <a:endParaRPr lang="en-US"/>
        </a:p>
      </dgm:t>
    </dgm:pt>
    <dgm:pt modelId="{893007B3-9BA9-49CB-AC0C-21A26CD593F5}">
      <dgm:prSet/>
      <dgm:spPr/>
      <dgm:t>
        <a:bodyPr/>
        <a:lstStyle/>
        <a:p>
          <a:r>
            <a:rPr lang="en-US"/>
            <a:t>List all EOIs (SELECT * FROM eoi).</a:t>
          </a:r>
        </a:p>
      </dgm:t>
    </dgm:pt>
    <dgm:pt modelId="{5E4F82A6-2D7A-4340-A540-C6EA0292C8BD}" type="parTrans" cxnId="{8BC4A859-CA15-41CC-B197-06D5FDA62C68}">
      <dgm:prSet/>
      <dgm:spPr/>
      <dgm:t>
        <a:bodyPr/>
        <a:lstStyle/>
        <a:p>
          <a:endParaRPr lang="en-US"/>
        </a:p>
      </dgm:t>
    </dgm:pt>
    <dgm:pt modelId="{02992A7A-91CF-4D65-8C10-AB89BAC86449}" type="sibTrans" cxnId="{8BC4A859-CA15-41CC-B197-06D5FDA62C68}">
      <dgm:prSet/>
      <dgm:spPr/>
      <dgm:t>
        <a:bodyPr/>
        <a:lstStyle/>
        <a:p>
          <a:endParaRPr lang="en-US"/>
        </a:p>
      </dgm:t>
    </dgm:pt>
    <dgm:pt modelId="{A51B62BA-0B49-463A-822B-A1FEFA4C02DB}">
      <dgm:prSet/>
      <dgm:spPr/>
      <dgm:t>
        <a:bodyPr/>
        <a:lstStyle/>
        <a:p>
          <a:r>
            <a:rPr lang="en-US"/>
            <a:t>Filter by job reference number, first name, last name.</a:t>
          </a:r>
        </a:p>
      </dgm:t>
    </dgm:pt>
    <dgm:pt modelId="{1FDBB240-474E-4C6F-944D-427BC856F0D2}" type="parTrans" cxnId="{6B3B8284-F678-4B9F-9F2E-E183DB179E32}">
      <dgm:prSet/>
      <dgm:spPr/>
      <dgm:t>
        <a:bodyPr/>
        <a:lstStyle/>
        <a:p>
          <a:endParaRPr lang="en-US"/>
        </a:p>
      </dgm:t>
    </dgm:pt>
    <dgm:pt modelId="{9973FEEE-92E4-4ABF-8577-7612CB2F43FF}" type="sibTrans" cxnId="{6B3B8284-F678-4B9F-9F2E-E183DB179E32}">
      <dgm:prSet/>
      <dgm:spPr/>
      <dgm:t>
        <a:bodyPr/>
        <a:lstStyle/>
        <a:p>
          <a:endParaRPr lang="en-US"/>
        </a:p>
      </dgm:t>
    </dgm:pt>
    <dgm:pt modelId="{19883D75-4AE4-4BD5-86C9-1F84492A714B}">
      <dgm:prSet/>
      <dgm:spPr/>
      <dgm:t>
        <a:bodyPr/>
        <a:lstStyle/>
        <a:p>
          <a:r>
            <a:rPr lang="en-US"/>
            <a:t>Delete EOIs by job reference number with confirmation.</a:t>
          </a:r>
        </a:p>
      </dgm:t>
    </dgm:pt>
    <dgm:pt modelId="{51A0EE26-320B-4C9A-A401-FA3DD0FAAAC5}" type="parTrans" cxnId="{2C46583E-3A0D-44F9-B67A-1BF3F0A4DE4D}">
      <dgm:prSet/>
      <dgm:spPr/>
      <dgm:t>
        <a:bodyPr/>
        <a:lstStyle/>
        <a:p>
          <a:endParaRPr lang="en-US"/>
        </a:p>
      </dgm:t>
    </dgm:pt>
    <dgm:pt modelId="{B6343297-C9B8-4A70-A70E-54566837E198}" type="sibTrans" cxnId="{2C46583E-3A0D-44F9-B67A-1BF3F0A4DE4D}">
      <dgm:prSet/>
      <dgm:spPr/>
      <dgm:t>
        <a:bodyPr/>
        <a:lstStyle/>
        <a:p>
          <a:endParaRPr lang="en-US"/>
        </a:p>
      </dgm:t>
    </dgm:pt>
    <dgm:pt modelId="{C8E5859A-33E3-4765-900A-F735D9D02EB0}">
      <dgm:prSet/>
      <dgm:spPr/>
      <dgm:t>
        <a:bodyPr/>
        <a:lstStyle/>
        <a:p>
          <a:r>
            <a:rPr lang="en-US"/>
            <a:t>Update EOI status (New, Current, Final).</a:t>
          </a:r>
        </a:p>
      </dgm:t>
    </dgm:pt>
    <dgm:pt modelId="{CCB02464-E9DE-4565-A091-DB691AFE3DCD}" type="parTrans" cxnId="{9FAFBC12-B2F6-4E8E-964B-CB2B3A7AAF38}">
      <dgm:prSet/>
      <dgm:spPr/>
      <dgm:t>
        <a:bodyPr/>
        <a:lstStyle/>
        <a:p>
          <a:endParaRPr lang="en-US"/>
        </a:p>
      </dgm:t>
    </dgm:pt>
    <dgm:pt modelId="{DD80C51B-4B30-4CB8-B799-419AF797EA8A}" type="sibTrans" cxnId="{9FAFBC12-B2F6-4E8E-964B-CB2B3A7AAF38}">
      <dgm:prSet/>
      <dgm:spPr/>
      <dgm:t>
        <a:bodyPr/>
        <a:lstStyle/>
        <a:p>
          <a:endParaRPr lang="en-US"/>
        </a:p>
      </dgm:t>
    </dgm:pt>
    <dgm:pt modelId="{579AC933-014B-420D-9D48-DA4FBEF79BB0}">
      <dgm:prSet/>
      <dgm:spPr/>
      <dgm:t>
        <a:bodyPr/>
        <a:lstStyle/>
        <a:p>
          <a:r>
            <a:rPr lang="en-US"/>
            <a:t>Additional feature: Sort by EOInumber or Status (ascending/descending).</a:t>
          </a:r>
        </a:p>
      </dgm:t>
    </dgm:pt>
    <dgm:pt modelId="{B8971F9B-C9D5-43E2-A721-66A42780670B}" type="parTrans" cxnId="{59485EE8-1BD2-4CE6-BD6D-CAB0A8575180}">
      <dgm:prSet/>
      <dgm:spPr/>
      <dgm:t>
        <a:bodyPr/>
        <a:lstStyle/>
        <a:p>
          <a:endParaRPr lang="en-US"/>
        </a:p>
      </dgm:t>
    </dgm:pt>
    <dgm:pt modelId="{DFD0F451-6E38-4C51-B59E-58CFE9CC6E2E}" type="sibTrans" cxnId="{59485EE8-1BD2-4CE6-BD6D-CAB0A8575180}">
      <dgm:prSet/>
      <dgm:spPr/>
      <dgm:t>
        <a:bodyPr/>
        <a:lstStyle/>
        <a:p>
          <a:endParaRPr lang="en-US"/>
        </a:p>
      </dgm:t>
    </dgm:pt>
    <dgm:pt modelId="{1EDCABC5-FA20-43EA-95D0-D1562C0151DA}">
      <dgm:prSet/>
      <dgm:spPr/>
      <dgm:t>
        <a:bodyPr/>
        <a:lstStyle/>
        <a:p>
          <a:r>
            <a:rPr lang="en-US" b="1"/>
            <a:t>Technical Details</a:t>
          </a:r>
          <a:r>
            <a:rPr lang="en-US"/>
            <a:t>: </a:t>
          </a:r>
        </a:p>
      </dgm:t>
    </dgm:pt>
    <dgm:pt modelId="{7EFB60B4-810F-4CE6-ACBE-8A153D260C0D}" type="parTrans" cxnId="{4BADB09D-33FA-4622-BFC6-5BDFFEE9DA3D}">
      <dgm:prSet/>
      <dgm:spPr/>
      <dgm:t>
        <a:bodyPr/>
        <a:lstStyle/>
        <a:p>
          <a:endParaRPr lang="en-US"/>
        </a:p>
      </dgm:t>
    </dgm:pt>
    <dgm:pt modelId="{B34EFEFD-37A4-40E3-9CB9-A91BBC235A6C}" type="sibTrans" cxnId="{4BADB09D-33FA-4622-BFC6-5BDFFEE9DA3D}">
      <dgm:prSet/>
      <dgm:spPr/>
      <dgm:t>
        <a:bodyPr/>
        <a:lstStyle/>
        <a:p>
          <a:endParaRPr lang="en-US"/>
        </a:p>
      </dgm:t>
    </dgm:pt>
    <dgm:pt modelId="{F7FD40D0-2F8D-48CA-8969-BB20F21B0852}">
      <dgm:prSet/>
      <dgm:spPr/>
      <dgm:t>
        <a:bodyPr/>
        <a:lstStyle/>
        <a:p>
          <a:r>
            <a:rPr lang="en-US"/>
            <a:t>Dynamic SQL queries with sanitization (sanitize_input()).</a:t>
          </a:r>
        </a:p>
      </dgm:t>
    </dgm:pt>
    <dgm:pt modelId="{7B451EF5-E628-48D1-AC5B-FDF5DDC7C8AB}" type="parTrans" cxnId="{14A44379-3469-4DA6-B718-8E5FE3752577}">
      <dgm:prSet/>
      <dgm:spPr/>
      <dgm:t>
        <a:bodyPr/>
        <a:lstStyle/>
        <a:p>
          <a:endParaRPr lang="en-US"/>
        </a:p>
      </dgm:t>
    </dgm:pt>
    <dgm:pt modelId="{59F0482D-CCA6-490C-AEE2-CB4AD3FE092D}" type="sibTrans" cxnId="{14A44379-3469-4DA6-B718-8E5FE3752577}">
      <dgm:prSet/>
      <dgm:spPr/>
      <dgm:t>
        <a:bodyPr/>
        <a:lstStyle/>
        <a:p>
          <a:endParaRPr lang="en-US"/>
        </a:p>
      </dgm:t>
    </dgm:pt>
    <dgm:pt modelId="{1A46D250-ABC5-43C6-9A94-A9FF1F0208B3}">
      <dgm:prSet/>
      <dgm:spPr/>
      <dgm:t>
        <a:bodyPr/>
        <a:lstStyle/>
        <a:p>
          <a:r>
            <a:rPr lang="en-US"/>
            <a:t>Responsive table display with display_results().</a:t>
          </a:r>
        </a:p>
      </dgm:t>
    </dgm:pt>
    <dgm:pt modelId="{8219403E-9DFE-4CB0-AA40-A03B90B80F46}" type="parTrans" cxnId="{F2ADD56F-83E4-4819-B008-A595461338A2}">
      <dgm:prSet/>
      <dgm:spPr/>
      <dgm:t>
        <a:bodyPr/>
        <a:lstStyle/>
        <a:p>
          <a:endParaRPr lang="en-US"/>
        </a:p>
      </dgm:t>
    </dgm:pt>
    <dgm:pt modelId="{DDF0CA54-AD74-46FB-BA00-C022F7E7C149}" type="sibTrans" cxnId="{F2ADD56F-83E4-4819-B008-A595461338A2}">
      <dgm:prSet/>
      <dgm:spPr/>
      <dgm:t>
        <a:bodyPr/>
        <a:lstStyle/>
        <a:p>
          <a:endParaRPr lang="en-US"/>
        </a:p>
      </dgm:t>
    </dgm:pt>
    <dgm:pt modelId="{990CDDBA-316C-44CD-A66A-F5D4D3CFB9C5}">
      <dgm:prSet/>
      <dgm:spPr/>
      <dgm:t>
        <a:bodyPr/>
        <a:lstStyle/>
        <a:p>
          <a:r>
            <a:rPr lang="en-US" b="1"/>
            <a:t>Why It’s Advanced</a:t>
          </a:r>
          <a:r>
            <a:rPr lang="en-US"/>
            <a:t>: Sorting feature goes beyond requirements, enhancing usability.</a:t>
          </a:r>
        </a:p>
      </dgm:t>
    </dgm:pt>
    <dgm:pt modelId="{EF3C4F62-62A7-4E6C-9E76-342901FED4EB}" type="parTrans" cxnId="{246BCB3B-3964-4A79-83A2-7E6F354EA523}">
      <dgm:prSet/>
      <dgm:spPr/>
      <dgm:t>
        <a:bodyPr/>
        <a:lstStyle/>
        <a:p>
          <a:endParaRPr lang="en-US"/>
        </a:p>
      </dgm:t>
    </dgm:pt>
    <dgm:pt modelId="{C3CFD124-E6EC-4808-87F3-D58501C583EA}" type="sibTrans" cxnId="{246BCB3B-3964-4A79-83A2-7E6F354EA523}">
      <dgm:prSet/>
      <dgm:spPr/>
      <dgm:t>
        <a:bodyPr/>
        <a:lstStyle/>
        <a:p>
          <a:endParaRPr lang="en-US"/>
        </a:p>
      </dgm:t>
    </dgm:pt>
    <dgm:pt modelId="{39366EA6-D693-40A4-A140-D41E4679FB78}" type="pres">
      <dgm:prSet presAssocID="{A6AB9686-23F9-447D-8860-65734EB695BD}" presName="linear" presStyleCnt="0">
        <dgm:presLayoutVars>
          <dgm:animLvl val="lvl"/>
          <dgm:resizeHandles val="exact"/>
        </dgm:presLayoutVars>
      </dgm:prSet>
      <dgm:spPr/>
    </dgm:pt>
    <dgm:pt modelId="{0939BE79-5723-4027-BCF2-3A3F180C87E0}" type="pres">
      <dgm:prSet presAssocID="{AD5B657F-99BB-4997-9233-B87AB9D1B47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711942D-0A1A-4BC4-999B-66B1D944AA21}" type="pres">
      <dgm:prSet presAssocID="{27D9B172-9364-4827-A727-3DA1BFB04AC3}" presName="spacer" presStyleCnt="0"/>
      <dgm:spPr/>
    </dgm:pt>
    <dgm:pt modelId="{EC516F02-AEDC-49AC-93AA-00E08AEB5323}" type="pres">
      <dgm:prSet presAssocID="{0BEB6AFF-169F-4EB2-AFCD-D0CC7C51F5D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4942BC2-0284-4E8A-A14E-8583265ADD55}" type="pres">
      <dgm:prSet presAssocID="{0BEB6AFF-169F-4EB2-AFCD-D0CC7C51F5DA}" presName="childText" presStyleLbl="revTx" presStyleIdx="0" presStyleCnt="2">
        <dgm:presLayoutVars>
          <dgm:bulletEnabled val="1"/>
        </dgm:presLayoutVars>
      </dgm:prSet>
      <dgm:spPr/>
    </dgm:pt>
    <dgm:pt modelId="{9D89A9A2-D615-4180-8C92-9136DCF4B621}" type="pres">
      <dgm:prSet presAssocID="{1EDCABC5-FA20-43EA-95D0-D1562C0151D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B62C5BC-ADBA-4C4B-8996-5F0AE370205F}" type="pres">
      <dgm:prSet presAssocID="{1EDCABC5-FA20-43EA-95D0-D1562C0151DA}" presName="childText" presStyleLbl="revTx" presStyleIdx="1" presStyleCnt="2">
        <dgm:presLayoutVars>
          <dgm:bulletEnabled val="1"/>
        </dgm:presLayoutVars>
      </dgm:prSet>
      <dgm:spPr/>
    </dgm:pt>
    <dgm:pt modelId="{735036D7-EFC1-41D3-B98E-7C73D1633294}" type="pres">
      <dgm:prSet presAssocID="{990CDDBA-316C-44CD-A66A-F5D4D3CFB9C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6E1CF05-E2DA-4E78-A401-CFB64DCA71B9}" type="presOf" srcId="{893007B3-9BA9-49CB-AC0C-21A26CD593F5}" destId="{84942BC2-0284-4E8A-A14E-8583265ADD55}" srcOrd="0" destOrd="0" presId="urn:microsoft.com/office/officeart/2005/8/layout/vList2"/>
    <dgm:cxn modelId="{9FAFBC12-B2F6-4E8E-964B-CB2B3A7AAF38}" srcId="{0BEB6AFF-169F-4EB2-AFCD-D0CC7C51F5DA}" destId="{C8E5859A-33E3-4765-900A-F735D9D02EB0}" srcOrd="3" destOrd="0" parTransId="{CCB02464-E9DE-4565-A091-DB691AFE3DCD}" sibTransId="{DD80C51B-4B30-4CB8-B799-419AF797EA8A}"/>
    <dgm:cxn modelId="{F5D15C31-0578-4428-B756-372D8015B4E9}" type="presOf" srcId="{1EDCABC5-FA20-43EA-95D0-D1562C0151DA}" destId="{9D89A9A2-D615-4180-8C92-9136DCF4B621}" srcOrd="0" destOrd="0" presId="urn:microsoft.com/office/officeart/2005/8/layout/vList2"/>
    <dgm:cxn modelId="{246BCB3B-3964-4A79-83A2-7E6F354EA523}" srcId="{A6AB9686-23F9-447D-8860-65734EB695BD}" destId="{990CDDBA-316C-44CD-A66A-F5D4D3CFB9C5}" srcOrd="3" destOrd="0" parTransId="{EF3C4F62-62A7-4E6C-9E76-342901FED4EB}" sibTransId="{C3CFD124-E6EC-4808-87F3-D58501C583EA}"/>
    <dgm:cxn modelId="{9EB6E83C-04E0-44F3-972B-095E2EF98E67}" type="presOf" srcId="{990CDDBA-316C-44CD-A66A-F5D4D3CFB9C5}" destId="{735036D7-EFC1-41D3-B98E-7C73D1633294}" srcOrd="0" destOrd="0" presId="urn:microsoft.com/office/officeart/2005/8/layout/vList2"/>
    <dgm:cxn modelId="{2C46583E-3A0D-44F9-B67A-1BF3F0A4DE4D}" srcId="{0BEB6AFF-169F-4EB2-AFCD-D0CC7C51F5DA}" destId="{19883D75-4AE4-4BD5-86C9-1F84492A714B}" srcOrd="2" destOrd="0" parTransId="{51A0EE26-320B-4C9A-A401-FA3DD0FAAAC5}" sibTransId="{B6343297-C9B8-4A70-A70E-54566837E198}"/>
    <dgm:cxn modelId="{129A6A5D-1E8D-414E-9AB9-0359182F999B}" type="presOf" srcId="{A6AB9686-23F9-447D-8860-65734EB695BD}" destId="{39366EA6-D693-40A4-A140-D41E4679FB78}" srcOrd="0" destOrd="0" presId="urn:microsoft.com/office/officeart/2005/8/layout/vList2"/>
    <dgm:cxn modelId="{EFD5144D-BA2C-494E-A3C4-3011ED6A2623}" type="presOf" srcId="{A51B62BA-0B49-463A-822B-A1FEFA4C02DB}" destId="{84942BC2-0284-4E8A-A14E-8583265ADD55}" srcOrd="0" destOrd="1" presId="urn:microsoft.com/office/officeart/2005/8/layout/vList2"/>
    <dgm:cxn modelId="{1392E96D-BA52-40F9-A45C-C62EEBB962D1}" type="presOf" srcId="{1A46D250-ABC5-43C6-9A94-A9FF1F0208B3}" destId="{AB62C5BC-ADBA-4C4B-8996-5F0AE370205F}" srcOrd="0" destOrd="1" presId="urn:microsoft.com/office/officeart/2005/8/layout/vList2"/>
    <dgm:cxn modelId="{E030B46F-2EA7-479A-AB22-A1AEBC3F64F6}" type="presOf" srcId="{AD5B657F-99BB-4997-9233-B87AB9D1B472}" destId="{0939BE79-5723-4027-BCF2-3A3F180C87E0}" srcOrd="0" destOrd="0" presId="urn:microsoft.com/office/officeart/2005/8/layout/vList2"/>
    <dgm:cxn modelId="{F2ADD56F-83E4-4819-B008-A595461338A2}" srcId="{1EDCABC5-FA20-43EA-95D0-D1562C0151DA}" destId="{1A46D250-ABC5-43C6-9A94-A9FF1F0208B3}" srcOrd="1" destOrd="0" parTransId="{8219403E-9DFE-4CB0-AA40-A03B90B80F46}" sibTransId="{DDF0CA54-AD74-46FB-BA00-C022F7E7C149}"/>
    <dgm:cxn modelId="{14A44379-3469-4DA6-B718-8E5FE3752577}" srcId="{1EDCABC5-FA20-43EA-95D0-D1562C0151DA}" destId="{F7FD40D0-2F8D-48CA-8969-BB20F21B0852}" srcOrd="0" destOrd="0" parTransId="{7B451EF5-E628-48D1-AC5B-FDF5DDC7C8AB}" sibTransId="{59F0482D-CCA6-490C-AEE2-CB4AD3FE092D}"/>
    <dgm:cxn modelId="{8BC4A859-CA15-41CC-B197-06D5FDA62C68}" srcId="{0BEB6AFF-169F-4EB2-AFCD-D0CC7C51F5DA}" destId="{893007B3-9BA9-49CB-AC0C-21A26CD593F5}" srcOrd="0" destOrd="0" parTransId="{5E4F82A6-2D7A-4340-A540-C6EA0292C8BD}" sibTransId="{02992A7A-91CF-4D65-8C10-AB89BAC86449}"/>
    <dgm:cxn modelId="{0293A681-CA47-45D8-8A2D-1F3D9BE78532}" type="presOf" srcId="{579AC933-014B-420D-9D48-DA4FBEF79BB0}" destId="{84942BC2-0284-4E8A-A14E-8583265ADD55}" srcOrd="0" destOrd="4" presId="urn:microsoft.com/office/officeart/2005/8/layout/vList2"/>
    <dgm:cxn modelId="{6B3B8284-F678-4B9F-9F2E-E183DB179E32}" srcId="{0BEB6AFF-169F-4EB2-AFCD-D0CC7C51F5DA}" destId="{A51B62BA-0B49-463A-822B-A1FEFA4C02DB}" srcOrd="1" destOrd="0" parTransId="{1FDBB240-474E-4C6F-944D-427BC856F0D2}" sibTransId="{9973FEEE-92E4-4ABF-8577-7612CB2F43FF}"/>
    <dgm:cxn modelId="{4BADB09D-33FA-4622-BFC6-5BDFFEE9DA3D}" srcId="{A6AB9686-23F9-447D-8860-65734EB695BD}" destId="{1EDCABC5-FA20-43EA-95D0-D1562C0151DA}" srcOrd="2" destOrd="0" parTransId="{7EFB60B4-810F-4CE6-ACBE-8A153D260C0D}" sibTransId="{B34EFEFD-37A4-40E3-9CB9-A91BBC235A6C}"/>
    <dgm:cxn modelId="{33C61EB7-21FA-4CED-8580-4C53902E5FE6}" type="presOf" srcId="{C8E5859A-33E3-4765-900A-F735D9D02EB0}" destId="{84942BC2-0284-4E8A-A14E-8583265ADD55}" srcOrd="0" destOrd="3" presId="urn:microsoft.com/office/officeart/2005/8/layout/vList2"/>
    <dgm:cxn modelId="{97F8DBBD-2A9C-4FBA-BD8E-ED14279650EC}" type="presOf" srcId="{19883D75-4AE4-4BD5-86C9-1F84492A714B}" destId="{84942BC2-0284-4E8A-A14E-8583265ADD55}" srcOrd="0" destOrd="2" presId="urn:microsoft.com/office/officeart/2005/8/layout/vList2"/>
    <dgm:cxn modelId="{AE23D1CE-848F-4570-BA82-0CA0197B553A}" srcId="{A6AB9686-23F9-447D-8860-65734EB695BD}" destId="{AD5B657F-99BB-4997-9233-B87AB9D1B472}" srcOrd="0" destOrd="0" parTransId="{7FDD1602-947D-478F-9D3C-89165BD523D8}" sibTransId="{27D9B172-9364-4827-A727-3DA1BFB04AC3}"/>
    <dgm:cxn modelId="{295294CF-13C6-4370-AA9B-8057C06421A4}" type="presOf" srcId="{F7FD40D0-2F8D-48CA-8969-BB20F21B0852}" destId="{AB62C5BC-ADBA-4C4B-8996-5F0AE370205F}" srcOrd="0" destOrd="0" presId="urn:microsoft.com/office/officeart/2005/8/layout/vList2"/>
    <dgm:cxn modelId="{D0FD35D9-C4C7-43A3-800D-829E0069F603}" srcId="{A6AB9686-23F9-447D-8860-65734EB695BD}" destId="{0BEB6AFF-169F-4EB2-AFCD-D0CC7C51F5DA}" srcOrd="1" destOrd="0" parTransId="{1695069A-B22B-4881-8450-4363F6094809}" sibTransId="{17AFFB05-3A3E-4207-8B1F-D05E6746453D}"/>
    <dgm:cxn modelId="{735FB0DF-D548-4CE8-9050-5D3B7AABF1A9}" type="presOf" srcId="{0BEB6AFF-169F-4EB2-AFCD-D0CC7C51F5DA}" destId="{EC516F02-AEDC-49AC-93AA-00E08AEB5323}" srcOrd="0" destOrd="0" presId="urn:microsoft.com/office/officeart/2005/8/layout/vList2"/>
    <dgm:cxn modelId="{59485EE8-1BD2-4CE6-BD6D-CAB0A8575180}" srcId="{0BEB6AFF-169F-4EB2-AFCD-D0CC7C51F5DA}" destId="{579AC933-014B-420D-9D48-DA4FBEF79BB0}" srcOrd="4" destOrd="0" parTransId="{B8971F9B-C9D5-43E2-A721-66A42780670B}" sibTransId="{DFD0F451-6E38-4C51-B59E-58CFE9CC6E2E}"/>
    <dgm:cxn modelId="{AD2C8CDC-FC13-436C-8CCE-22B08CAEDEE9}" type="presParOf" srcId="{39366EA6-D693-40A4-A140-D41E4679FB78}" destId="{0939BE79-5723-4027-BCF2-3A3F180C87E0}" srcOrd="0" destOrd="0" presId="urn:microsoft.com/office/officeart/2005/8/layout/vList2"/>
    <dgm:cxn modelId="{29E29B64-CC33-4680-A531-1E3B24FEB12F}" type="presParOf" srcId="{39366EA6-D693-40A4-A140-D41E4679FB78}" destId="{4711942D-0A1A-4BC4-999B-66B1D944AA21}" srcOrd="1" destOrd="0" presId="urn:microsoft.com/office/officeart/2005/8/layout/vList2"/>
    <dgm:cxn modelId="{8225BF03-2A0A-4EEC-AE33-164B09B5277A}" type="presParOf" srcId="{39366EA6-D693-40A4-A140-D41E4679FB78}" destId="{EC516F02-AEDC-49AC-93AA-00E08AEB5323}" srcOrd="2" destOrd="0" presId="urn:microsoft.com/office/officeart/2005/8/layout/vList2"/>
    <dgm:cxn modelId="{C2F51019-099A-4306-B552-BBA29833D921}" type="presParOf" srcId="{39366EA6-D693-40A4-A140-D41E4679FB78}" destId="{84942BC2-0284-4E8A-A14E-8583265ADD55}" srcOrd="3" destOrd="0" presId="urn:microsoft.com/office/officeart/2005/8/layout/vList2"/>
    <dgm:cxn modelId="{5B6C51CA-D5AB-4B2F-9F7C-898761DD54E3}" type="presParOf" srcId="{39366EA6-D693-40A4-A140-D41E4679FB78}" destId="{9D89A9A2-D615-4180-8C92-9136DCF4B621}" srcOrd="4" destOrd="0" presId="urn:microsoft.com/office/officeart/2005/8/layout/vList2"/>
    <dgm:cxn modelId="{AA041177-CF94-4916-A878-CD2496ED743F}" type="presParOf" srcId="{39366EA6-D693-40A4-A140-D41E4679FB78}" destId="{AB62C5BC-ADBA-4C4B-8996-5F0AE370205F}" srcOrd="5" destOrd="0" presId="urn:microsoft.com/office/officeart/2005/8/layout/vList2"/>
    <dgm:cxn modelId="{29EEF63A-4E23-436C-9159-14615CEEE014}" type="presParOf" srcId="{39366EA6-D693-40A4-A140-D41E4679FB78}" destId="{735036D7-EFC1-41D3-B98E-7C73D163329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42DE0EC-158B-4ECB-B624-5BF4D8883A3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528D2F1-9450-40A8-A457-E0323858B66A}">
      <dgm:prSet/>
      <dgm:spPr/>
      <dgm:t>
        <a:bodyPr/>
        <a:lstStyle/>
        <a:p>
          <a:r>
            <a:rPr lang="en-US" b="1"/>
            <a:t>Purpose:</a:t>
          </a:r>
          <a:r>
            <a:rPr lang="en-US"/>
            <a:t> Secure login for managers to access manage.php.</a:t>
          </a:r>
        </a:p>
      </dgm:t>
    </dgm:pt>
    <dgm:pt modelId="{826E7AAD-6384-4665-A965-406140A6D11D}" type="parTrans" cxnId="{6EBB9635-3106-4C95-A662-5F8C7DAB009C}">
      <dgm:prSet/>
      <dgm:spPr/>
      <dgm:t>
        <a:bodyPr/>
        <a:lstStyle/>
        <a:p>
          <a:endParaRPr lang="en-US"/>
        </a:p>
      </dgm:t>
    </dgm:pt>
    <dgm:pt modelId="{D1676AF1-EC3C-4F25-9929-812AE4DE361F}" type="sibTrans" cxnId="{6EBB9635-3106-4C95-A662-5F8C7DAB009C}">
      <dgm:prSet/>
      <dgm:spPr/>
      <dgm:t>
        <a:bodyPr/>
        <a:lstStyle/>
        <a:p>
          <a:endParaRPr lang="en-US"/>
        </a:p>
      </dgm:t>
    </dgm:pt>
    <dgm:pt modelId="{9B799CC6-A768-4126-8C41-76079B4B03C0}">
      <dgm:prSet/>
      <dgm:spPr/>
      <dgm:t>
        <a:bodyPr/>
        <a:lstStyle/>
        <a:p>
          <a:r>
            <a:rPr lang="en-US" b="1"/>
            <a:t>Features: </a:t>
          </a:r>
          <a:endParaRPr lang="en-US"/>
        </a:p>
      </dgm:t>
    </dgm:pt>
    <dgm:pt modelId="{EC9D154D-B29D-4747-9103-479C67F17137}" type="parTrans" cxnId="{FAD82734-5C83-4078-B2D7-78805107FD9B}">
      <dgm:prSet/>
      <dgm:spPr/>
      <dgm:t>
        <a:bodyPr/>
        <a:lstStyle/>
        <a:p>
          <a:endParaRPr lang="en-US"/>
        </a:p>
      </dgm:t>
    </dgm:pt>
    <dgm:pt modelId="{69627E74-CCC7-4BA7-ADB7-758BBB860C94}" type="sibTrans" cxnId="{FAD82734-5C83-4078-B2D7-78805107FD9B}">
      <dgm:prSet/>
      <dgm:spPr/>
      <dgm:t>
        <a:bodyPr/>
        <a:lstStyle/>
        <a:p>
          <a:endParaRPr lang="en-US"/>
        </a:p>
      </dgm:t>
    </dgm:pt>
    <dgm:pt modelId="{139BA510-6300-4589-9CAF-91D9AF190DB3}">
      <dgm:prSet/>
      <dgm:spPr/>
      <dgm:t>
        <a:bodyPr/>
        <a:lstStyle/>
        <a:p>
          <a:r>
            <a:rPr lang="en-US"/>
            <a:t>Login form accepting username or email (login.php).</a:t>
          </a:r>
        </a:p>
      </dgm:t>
    </dgm:pt>
    <dgm:pt modelId="{CE9870E1-9932-41F0-A33D-522A00E0BAF3}" type="parTrans" cxnId="{9E668A80-7B6E-4437-9581-7B5DE46E70DC}">
      <dgm:prSet/>
      <dgm:spPr/>
      <dgm:t>
        <a:bodyPr/>
        <a:lstStyle/>
        <a:p>
          <a:endParaRPr lang="en-US"/>
        </a:p>
      </dgm:t>
    </dgm:pt>
    <dgm:pt modelId="{B42BBAE6-BDAD-4EAD-853F-E0D281C4C14C}" type="sibTrans" cxnId="{9E668A80-7B6E-4437-9581-7B5DE46E70DC}">
      <dgm:prSet/>
      <dgm:spPr/>
      <dgm:t>
        <a:bodyPr/>
        <a:lstStyle/>
        <a:p>
          <a:endParaRPr lang="en-US"/>
        </a:p>
      </dgm:t>
    </dgm:pt>
    <dgm:pt modelId="{136B676D-6CC4-41D0-B52E-2D57CE97F4A9}">
      <dgm:prSet/>
      <dgm:spPr/>
      <dgm:t>
        <a:bodyPr/>
        <a:lstStyle/>
        <a:p>
          <a:r>
            <a:rPr lang="en-US"/>
            <a:t>Password verification with password_verify() (process_login.php).</a:t>
          </a:r>
        </a:p>
      </dgm:t>
    </dgm:pt>
    <dgm:pt modelId="{8F64DA23-953F-4F14-A275-7DA3DB957123}" type="parTrans" cxnId="{5DE00F97-B32B-4DD2-BBAC-3F4A8F2730BD}">
      <dgm:prSet/>
      <dgm:spPr/>
      <dgm:t>
        <a:bodyPr/>
        <a:lstStyle/>
        <a:p>
          <a:endParaRPr lang="en-US"/>
        </a:p>
      </dgm:t>
    </dgm:pt>
    <dgm:pt modelId="{82571709-0FB8-4B2F-8BA1-0BD96A0062AC}" type="sibTrans" cxnId="{5DE00F97-B32B-4DD2-BBAC-3F4A8F2730BD}">
      <dgm:prSet/>
      <dgm:spPr/>
      <dgm:t>
        <a:bodyPr/>
        <a:lstStyle/>
        <a:p>
          <a:endParaRPr lang="en-US"/>
        </a:p>
      </dgm:t>
    </dgm:pt>
    <dgm:pt modelId="{B8E132B7-6434-436F-A3F5-7EBDEBCEEB9F}">
      <dgm:prSet/>
      <dgm:spPr/>
      <dgm:t>
        <a:bodyPr/>
        <a:lstStyle/>
        <a:p>
          <a:r>
            <a:rPr lang="en-US"/>
            <a:t>Lockout after 3 failed attempts (60-second duration).</a:t>
          </a:r>
        </a:p>
      </dgm:t>
    </dgm:pt>
    <dgm:pt modelId="{25A80E1B-47D9-4013-923B-3001C5A74F79}" type="parTrans" cxnId="{E98E1174-C1BB-4E93-9441-44EB5CE1956E}">
      <dgm:prSet/>
      <dgm:spPr/>
      <dgm:t>
        <a:bodyPr/>
        <a:lstStyle/>
        <a:p>
          <a:endParaRPr lang="en-US"/>
        </a:p>
      </dgm:t>
    </dgm:pt>
    <dgm:pt modelId="{F27B682F-078C-4C47-9D23-50D6B3F7D336}" type="sibTrans" cxnId="{E98E1174-C1BB-4E93-9441-44EB5CE1956E}">
      <dgm:prSet/>
      <dgm:spPr/>
      <dgm:t>
        <a:bodyPr/>
        <a:lstStyle/>
        <a:p>
          <a:endParaRPr lang="en-US"/>
        </a:p>
      </dgm:t>
    </dgm:pt>
    <dgm:pt modelId="{1C776280-36A4-4C6C-B0A9-4E3B020EC5A1}">
      <dgm:prSet/>
      <dgm:spPr/>
      <dgm:t>
        <a:bodyPr/>
        <a:lstStyle/>
        <a:p>
          <a:r>
            <a:rPr lang="en-US" b="1"/>
            <a:t>Technical Details:</a:t>
          </a:r>
          <a:endParaRPr lang="en-US"/>
        </a:p>
      </dgm:t>
    </dgm:pt>
    <dgm:pt modelId="{09E79EC0-585E-443E-951B-F563BE1A70B4}" type="parTrans" cxnId="{52FD3457-1BAA-42FA-8DCB-83F19C8E75BF}">
      <dgm:prSet/>
      <dgm:spPr/>
      <dgm:t>
        <a:bodyPr/>
        <a:lstStyle/>
        <a:p>
          <a:endParaRPr lang="en-US"/>
        </a:p>
      </dgm:t>
    </dgm:pt>
    <dgm:pt modelId="{B0F7D3D2-47C4-4EBB-8280-302B55A5CC37}" type="sibTrans" cxnId="{52FD3457-1BAA-42FA-8DCB-83F19C8E75BF}">
      <dgm:prSet/>
      <dgm:spPr/>
      <dgm:t>
        <a:bodyPr/>
        <a:lstStyle/>
        <a:p>
          <a:endParaRPr lang="en-US"/>
        </a:p>
      </dgm:t>
    </dgm:pt>
    <dgm:pt modelId="{DD38D4D5-1E81-4A2F-BCFA-51D99F60709E}">
      <dgm:prSet/>
      <dgm:spPr/>
      <dgm:t>
        <a:bodyPr/>
        <a:lstStyle/>
        <a:p>
          <a:r>
            <a:rPr lang="en-US"/>
            <a:t>Sanitization with mysqli_real_escape_string() and htmlspecialchars().</a:t>
          </a:r>
        </a:p>
      </dgm:t>
    </dgm:pt>
    <dgm:pt modelId="{915D3F05-90F6-4F8B-A088-61A0E558F0D8}" type="parTrans" cxnId="{8F3F31D6-B82E-47B9-A62F-D1B5D9DDA7C8}">
      <dgm:prSet/>
      <dgm:spPr/>
      <dgm:t>
        <a:bodyPr/>
        <a:lstStyle/>
        <a:p>
          <a:endParaRPr lang="en-US"/>
        </a:p>
      </dgm:t>
    </dgm:pt>
    <dgm:pt modelId="{642795B4-36C4-4D2E-B05F-B5F20D4BF94B}" type="sibTrans" cxnId="{8F3F31D6-B82E-47B9-A62F-D1B5D9DDA7C8}">
      <dgm:prSet/>
      <dgm:spPr/>
      <dgm:t>
        <a:bodyPr/>
        <a:lstStyle/>
        <a:p>
          <a:endParaRPr lang="en-US"/>
        </a:p>
      </dgm:t>
    </dgm:pt>
    <dgm:pt modelId="{5E80D39C-1207-44E0-A994-6321E41C0EF0}">
      <dgm:prSet/>
      <dgm:spPr/>
      <dgm:t>
        <a:bodyPr/>
        <a:lstStyle/>
        <a:p>
          <a:r>
            <a:rPr lang="en-US"/>
            <a:t>Session management to store manager_id, first_name, last_name, email.</a:t>
          </a:r>
        </a:p>
      </dgm:t>
    </dgm:pt>
    <dgm:pt modelId="{6290AC57-5B04-40F2-81D4-D9214965EB0E}" type="parTrans" cxnId="{510481B0-B624-4814-9744-44B17A2B0D9A}">
      <dgm:prSet/>
      <dgm:spPr/>
      <dgm:t>
        <a:bodyPr/>
        <a:lstStyle/>
        <a:p>
          <a:endParaRPr lang="en-US"/>
        </a:p>
      </dgm:t>
    </dgm:pt>
    <dgm:pt modelId="{C880BD45-71B8-4C52-898E-17ECA1D4F583}" type="sibTrans" cxnId="{510481B0-B624-4814-9744-44B17A2B0D9A}">
      <dgm:prSet/>
      <dgm:spPr/>
      <dgm:t>
        <a:bodyPr/>
        <a:lstStyle/>
        <a:p>
          <a:endParaRPr lang="en-US"/>
        </a:p>
      </dgm:t>
    </dgm:pt>
    <dgm:pt modelId="{A38000A1-1241-4937-A25B-AE813FAB55FD}">
      <dgm:prSet/>
      <dgm:spPr/>
      <dgm:t>
        <a:bodyPr/>
        <a:lstStyle/>
        <a:p>
          <a:r>
            <a:rPr lang="en-US" b="1"/>
            <a:t>Why advanced?</a:t>
          </a:r>
          <a:r>
            <a:rPr lang="en-US"/>
            <a:t> Lockout mechanism enhances security against brute-force attacks.</a:t>
          </a:r>
        </a:p>
      </dgm:t>
    </dgm:pt>
    <dgm:pt modelId="{779565C5-F1AC-4C39-BABE-C3E2DFAD0758}" type="parTrans" cxnId="{5AF422EE-5394-4DE9-BE2B-2DF5C9FAA2B3}">
      <dgm:prSet/>
      <dgm:spPr/>
      <dgm:t>
        <a:bodyPr/>
        <a:lstStyle/>
        <a:p>
          <a:endParaRPr lang="en-US"/>
        </a:p>
      </dgm:t>
    </dgm:pt>
    <dgm:pt modelId="{8EBDE425-D3DA-4383-BDAA-8B9370E35FFB}" type="sibTrans" cxnId="{5AF422EE-5394-4DE9-BE2B-2DF5C9FAA2B3}">
      <dgm:prSet/>
      <dgm:spPr/>
      <dgm:t>
        <a:bodyPr/>
        <a:lstStyle/>
        <a:p>
          <a:endParaRPr lang="en-US"/>
        </a:p>
      </dgm:t>
    </dgm:pt>
    <dgm:pt modelId="{C8BCE775-FD35-40AE-8C7E-83A7B7E7A5E5}" type="pres">
      <dgm:prSet presAssocID="{642DE0EC-158B-4ECB-B624-5BF4D8883A39}" presName="linear" presStyleCnt="0">
        <dgm:presLayoutVars>
          <dgm:animLvl val="lvl"/>
          <dgm:resizeHandles val="exact"/>
        </dgm:presLayoutVars>
      </dgm:prSet>
      <dgm:spPr/>
    </dgm:pt>
    <dgm:pt modelId="{AA1C90A0-DBD3-45E1-ABDF-599A2F33EA60}" type="pres">
      <dgm:prSet presAssocID="{1528D2F1-9450-40A8-A457-E0323858B66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FDC6C3C-B9D8-491B-93AF-EFE0FA5D5CB6}" type="pres">
      <dgm:prSet presAssocID="{D1676AF1-EC3C-4F25-9929-812AE4DE361F}" presName="spacer" presStyleCnt="0"/>
      <dgm:spPr/>
    </dgm:pt>
    <dgm:pt modelId="{41D6F567-568E-4AD7-BAF6-8858CB6A192A}" type="pres">
      <dgm:prSet presAssocID="{9B799CC6-A768-4126-8C41-76079B4B03C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8B932E0-1AF8-4027-BCA9-63415B0E7A62}" type="pres">
      <dgm:prSet presAssocID="{9B799CC6-A768-4126-8C41-76079B4B03C0}" presName="childText" presStyleLbl="revTx" presStyleIdx="0" presStyleCnt="2">
        <dgm:presLayoutVars>
          <dgm:bulletEnabled val="1"/>
        </dgm:presLayoutVars>
      </dgm:prSet>
      <dgm:spPr/>
    </dgm:pt>
    <dgm:pt modelId="{AA4C761F-0ABE-42C1-8D4B-CAF81CADA298}" type="pres">
      <dgm:prSet presAssocID="{1C776280-36A4-4C6C-B0A9-4E3B020EC5A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40DF111-706E-4F04-9B5C-772FDB312998}" type="pres">
      <dgm:prSet presAssocID="{1C776280-36A4-4C6C-B0A9-4E3B020EC5A1}" presName="childText" presStyleLbl="revTx" presStyleIdx="1" presStyleCnt="2">
        <dgm:presLayoutVars>
          <dgm:bulletEnabled val="1"/>
        </dgm:presLayoutVars>
      </dgm:prSet>
      <dgm:spPr/>
    </dgm:pt>
    <dgm:pt modelId="{B609D28B-886D-4E07-817C-D0459B9F6085}" type="pres">
      <dgm:prSet presAssocID="{A38000A1-1241-4937-A25B-AE813FAB55FD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440A601-B271-4D6A-BC85-AFDDF53D4FBE}" type="presOf" srcId="{5E80D39C-1207-44E0-A994-6321E41C0EF0}" destId="{440DF111-706E-4F04-9B5C-772FDB312998}" srcOrd="0" destOrd="1" presId="urn:microsoft.com/office/officeart/2005/8/layout/vList2"/>
    <dgm:cxn modelId="{A6976B1D-DC8B-4F55-A6D9-37F62D19910C}" type="presOf" srcId="{136B676D-6CC4-41D0-B52E-2D57CE97F4A9}" destId="{08B932E0-1AF8-4027-BCA9-63415B0E7A62}" srcOrd="0" destOrd="1" presId="urn:microsoft.com/office/officeart/2005/8/layout/vList2"/>
    <dgm:cxn modelId="{FAD82734-5C83-4078-B2D7-78805107FD9B}" srcId="{642DE0EC-158B-4ECB-B624-5BF4D8883A39}" destId="{9B799CC6-A768-4126-8C41-76079B4B03C0}" srcOrd="1" destOrd="0" parTransId="{EC9D154D-B29D-4747-9103-479C67F17137}" sibTransId="{69627E74-CCC7-4BA7-ADB7-758BBB860C94}"/>
    <dgm:cxn modelId="{6EBB9635-3106-4C95-A662-5F8C7DAB009C}" srcId="{642DE0EC-158B-4ECB-B624-5BF4D8883A39}" destId="{1528D2F1-9450-40A8-A457-E0323858B66A}" srcOrd="0" destOrd="0" parTransId="{826E7AAD-6384-4665-A965-406140A6D11D}" sibTransId="{D1676AF1-EC3C-4F25-9929-812AE4DE361F}"/>
    <dgm:cxn modelId="{9295D83B-5635-4F53-A5DC-0A896B500D23}" type="presOf" srcId="{B8E132B7-6434-436F-A3F5-7EBDEBCEEB9F}" destId="{08B932E0-1AF8-4027-BCA9-63415B0E7A62}" srcOrd="0" destOrd="2" presId="urn:microsoft.com/office/officeart/2005/8/layout/vList2"/>
    <dgm:cxn modelId="{773D626A-E6D1-490F-A1CF-2EEC7224A4A8}" type="presOf" srcId="{139BA510-6300-4589-9CAF-91D9AF190DB3}" destId="{08B932E0-1AF8-4027-BCA9-63415B0E7A62}" srcOrd="0" destOrd="0" presId="urn:microsoft.com/office/officeart/2005/8/layout/vList2"/>
    <dgm:cxn modelId="{58119E6C-3A98-4AE3-9904-4DE2F15A0CB5}" type="presOf" srcId="{642DE0EC-158B-4ECB-B624-5BF4D8883A39}" destId="{C8BCE775-FD35-40AE-8C7E-83A7B7E7A5E5}" srcOrd="0" destOrd="0" presId="urn:microsoft.com/office/officeart/2005/8/layout/vList2"/>
    <dgm:cxn modelId="{4BB7874D-5899-4B8A-9028-3090F8D38BEB}" type="presOf" srcId="{1528D2F1-9450-40A8-A457-E0323858B66A}" destId="{AA1C90A0-DBD3-45E1-ABDF-599A2F33EA60}" srcOrd="0" destOrd="0" presId="urn:microsoft.com/office/officeart/2005/8/layout/vList2"/>
    <dgm:cxn modelId="{E98E1174-C1BB-4E93-9441-44EB5CE1956E}" srcId="{9B799CC6-A768-4126-8C41-76079B4B03C0}" destId="{B8E132B7-6434-436F-A3F5-7EBDEBCEEB9F}" srcOrd="2" destOrd="0" parTransId="{25A80E1B-47D9-4013-923B-3001C5A74F79}" sibTransId="{F27B682F-078C-4C47-9D23-50D6B3F7D336}"/>
    <dgm:cxn modelId="{52FD3457-1BAA-42FA-8DCB-83F19C8E75BF}" srcId="{642DE0EC-158B-4ECB-B624-5BF4D8883A39}" destId="{1C776280-36A4-4C6C-B0A9-4E3B020EC5A1}" srcOrd="2" destOrd="0" parTransId="{09E79EC0-585E-443E-951B-F563BE1A70B4}" sibTransId="{B0F7D3D2-47C4-4EBB-8280-302B55A5CC37}"/>
    <dgm:cxn modelId="{9E668A80-7B6E-4437-9581-7B5DE46E70DC}" srcId="{9B799CC6-A768-4126-8C41-76079B4B03C0}" destId="{139BA510-6300-4589-9CAF-91D9AF190DB3}" srcOrd="0" destOrd="0" parTransId="{CE9870E1-9932-41F0-A33D-522A00E0BAF3}" sibTransId="{B42BBAE6-BDAD-4EAD-853F-E0D281C4C14C}"/>
    <dgm:cxn modelId="{5DE00F97-B32B-4DD2-BBAC-3F4A8F2730BD}" srcId="{9B799CC6-A768-4126-8C41-76079B4B03C0}" destId="{136B676D-6CC4-41D0-B52E-2D57CE97F4A9}" srcOrd="1" destOrd="0" parTransId="{8F64DA23-953F-4F14-A275-7DA3DB957123}" sibTransId="{82571709-0FB8-4B2F-8BA1-0BD96A0062AC}"/>
    <dgm:cxn modelId="{510481B0-B624-4814-9744-44B17A2B0D9A}" srcId="{1C776280-36A4-4C6C-B0A9-4E3B020EC5A1}" destId="{5E80D39C-1207-44E0-A994-6321E41C0EF0}" srcOrd="1" destOrd="0" parTransId="{6290AC57-5B04-40F2-81D4-D9214965EB0E}" sibTransId="{C880BD45-71B8-4C52-898E-17ECA1D4F583}"/>
    <dgm:cxn modelId="{C4392ABC-E9DC-4B04-A277-F418C886786B}" type="presOf" srcId="{9B799CC6-A768-4126-8C41-76079B4B03C0}" destId="{41D6F567-568E-4AD7-BAF6-8858CB6A192A}" srcOrd="0" destOrd="0" presId="urn:microsoft.com/office/officeart/2005/8/layout/vList2"/>
    <dgm:cxn modelId="{868E2CC8-9550-4DDB-B7E6-2FF3719D9582}" type="presOf" srcId="{1C776280-36A4-4C6C-B0A9-4E3B020EC5A1}" destId="{AA4C761F-0ABE-42C1-8D4B-CAF81CADA298}" srcOrd="0" destOrd="0" presId="urn:microsoft.com/office/officeart/2005/8/layout/vList2"/>
    <dgm:cxn modelId="{ADE735CA-38AD-4CF2-857C-911BF1998329}" type="presOf" srcId="{A38000A1-1241-4937-A25B-AE813FAB55FD}" destId="{B609D28B-886D-4E07-817C-D0459B9F6085}" srcOrd="0" destOrd="0" presId="urn:microsoft.com/office/officeart/2005/8/layout/vList2"/>
    <dgm:cxn modelId="{8F3F31D6-B82E-47B9-A62F-D1B5D9DDA7C8}" srcId="{1C776280-36A4-4C6C-B0A9-4E3B020EC5A1}" destId="{DD38D4D5-1E81-4A2F-BCFA-51D99F60709E}" srcOrd="0" destOrd="0" parTransId="{915D3F05-90F6-4F8B-A088-61A0E558F0D8}" sibTransId="{642795B4-36C4-4D2E-B05F-B5F20D4BF94B}"/>
    <dgm:cxn modelId="{1E55BDED-22CD-4FD5-8197-191611ACDFF6}" type="presOf" srcId="{DD38D4D5-1E81-4A2F-BCFA-51D99F60709E}" destId="{440DF111-706E-4F04-9B5C-772FDB312998}" srcOrd="0" destOrd="0" presId="urn:microsoft.com/office/officeart/2005/8/layout/vList2"/>
    <dgm:cxn modelId="{5AF422EE-5394-4DE9-BE2B-2DF5C9FAA2B3}" srcId="{642DE0EC-158B-4ECB-B624-5BF4D8883A39}" destId="{A38000A1-1241-4937-A25B-AE813FAB55FD}" srcOrd="3" destOrd="0" parTransId="{779565C5-F1AC-4C39-BABE-C3E2DFAD0758}" sibTransId="{8EBDE425-D3DA-4383-BDAA-8B9370E35FFB}"/>
    <dgm:cxn modelId="{660EED78-FC69-4E08-BAF1-FCFC60AF262D}" type="presParOf" srcId="{C8BCE775-FD35-40AE-8C7E-83A7B7E7A5E5}" destId="{AA1C90A0-DBD3-45E1-ABDF-599A2F33EA60}" srcOrd="0" destOrd="0" presId="urn:microsoft.com/office/officeart/2005/8/layout/vList2"/>
    <dgm:cxn modelId="{367C5594-0F31-48BF-A202-E87EF86B42BC}" type="presParOf" srcId="{C8BCE775-FD35-40AE-8C7E-83A7B7E7A5E5}" destId="{BFDC6C3C-B9D8-491B-93AF-EFE0FA5D5CB6}" srcOrd="1" destOrd="0" presId="urn:microsoft.com/office/officeart/2005/8/layout/vList2"/>
    <dgm:cxn modelId="{2DAA9159-6D84-4E34-905A-C707513A8F82}" type="presParOf" srcId="{C8BCE775-FD35-40AE-8C7E-83A7B7E7A5E5}" destId="{41D6F567-568E-4AD7-BAF6-8858CB6A192A}" srcOrd="2" destOrd="0" presId="urn:microsoft.com/office/officeart/2005/8/layout/vList2"/>
    <dgm:cxn modelId="{BCBDDEBD-9E26-41D6-B543-97F74E50FE5F}" type="presParOf" srcId="{C8BCE775-FD35-40AE-8C7E-83A7B7E7A5E5}" destId="{08B932E0-1AF8-4027-BCA9-63415B0E7A62}" srcOrd="3" destOrd="0" presId="urn:microsoft.com/office/officeart/2005/8/layout/vList2"/>
    <dgm:cxn modelId="{55827B5A-C96E-4E7F-88E8-41102D215277}" type="presParOf" srcId="{C8BCE775-FD35-40AE-8C7E-83A7B7E7A5E5}" destId="{AA4C761F-0ABE-42C1-8D4B-CAF81CADA298}" srcOrd="4" destOrd="0" presId="urn:microsoft.com/office/officeart/2005/8/layout/vList2"/>
    <dgm:cxn modelId="{05C4F512-D867-4980-A0FE-AAEBCD60F351}" type="presParOf" srcId="{C8BCE775-FD35-40AE-8C7E-83A7B7E7A5E5}" destId="{440DF111-706E-4F04-9B5C-772FDB312998}" srcOrd="5" destOrd="0" presId="urn:microsoft.com/office/officeart/2005/8/layout/vList2"/>
    <dgm:cxn modelId="{13CC5B6A-D1AD-41F6-815F-2404596470DB}" type="presParOf" srcId="{C8BCE775-FD35-40AE-8C7E-83A7B7E7A5E5}" destId="{B609D28B-886D-4E07-817C-D0459B9F608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ACA5EF-81C9-4205-BE61-DB7FCF69EF9D}">
      <dsp:nvSpPr>
        <dsp:cNvPr id="0" name=""/>
        <dsp:cNvSpPr/>
      </dsp:nvSpPr>
      <dsp:spPr>
        <a:xfrm>
          <a:off x="0" y="94168"/>
          <a:ext cx="5754896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Khanh:</a:t>
          </a:r>
          <a:endParaRPr lang="en-US" sz="1700" kern="1200"/>
        </a:p>
      </dsp:txBody>
      <dsp:txXfrm>
        <a:off x="19904" y="114072"/>
        <a:ext cx="5715088" cy="367937"/>
      </dsp:txXfrm>
    </dsp:sp>
    <dsp:sp modelId="{A0279D4B-A5D1-4DB2-85C6-6C2B97B7106F}">
      <dsp:nvSpPr>
        <dsp:cNvPr id="0" name=""/>
        <dsp:cNvSpPr/>
      </dsp:nvSpPr>
      <dsp:spPr>
        <a:xfrm>
          <a:off x="0" y="501913"/>
          <a:ext cx="5754896" cy="668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718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/>
            <a:t>HTML to PHP files transformation for modularisation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/>
            <a:t>Login page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/>
            <a:t>Lockout mechanism</a:t>
          </a:r>
        </a:p>
      </dsp:txBody>
      <dsp:txXfrm>
        <a:off x="0" y="501913"/>
        <a:ext cx="5754896" cy="668609"/>
      </dsp:txXfrm>
    </dsp:sp>
    <dsp:sp modelId="{FD175ED7-8F6B-43F7-B79C-2DA30D5C4A6C}">
      <dsp:nvSpPr>
        <dsp:cNvPr id="0" name=""/>
        <dsp:cNvSpPr/>
      </dsp:nvSpPr>
      <dsp:spPr>
        <a:xfrm>
          <a:off x="0" y="1170523"/>
          <a:ext cx="5754896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John:</a:t>
          </a:r>
          <a:endParaRPr lang="en-US" sz="1700" kern="1200"/>
        </a:p>
      </dsp:txBody>
      <dsp:txXfrm>
        <a:off x="19904" y="1190427"/>
        <a:ext cx="5715088" cy="367937"/>
      </dsp:txXfrm>
    </dsp:sp>
    <dsp:sp modelId="{B73D1B93-F120-454E-8051-2519E21E6A33}">
      <dsp:nvSpPr>
        <dsp:cNvPr id="0" name=""/>
        <dsp:cNvSpPr/>
      </dsp:nvSpPr>
      <dsp:spPr>
        <a:xfrm>
          <a:off x="0" y="1578268"/>
          <a:ext cx="5754896" cy="668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718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/>
            <a:t>Apply page sanitisation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/>
            <a:t>EOI Table page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/>
            <a:t>Register</a:t>
          </a:r>
        </a:p>
      </dsp:txBody>
      <dsp:txXfrm>
        <a:off x="0" y="1578268"/>
        <a:ext cx="5754896" cy="668609"/>
      </dsp:txXfrm>
    </dsp:sp>
    <dsp:sp modelId="{031AA73E-6C86-44BD-B4E4-56D314704230}">
      <dsp:nvSpPr>
        <dsp:cNvPr id="0" name=""/>
        <dsp:cNvSpPr/>
      </dsp:nvSpPr>
      <dsp:spPr>
        <a:xfrm>
          <a:off x="0" y="2246878"/>
          <a:ext cx="5754896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Viet Hoang:</a:t>
          </a:r>
          <a:endParaRPr lang="en-US" sz="1700" kern="1200"/>
        </a:p>
      </dsp:txBody>
      <dsp:txXfrm>
        <a:off x="19904" y="2266782"/>
        <a:ext cx="5715088" cy="367937"/>
      </dsp:txXfrm>
    </dsp:sp>
    <dsp:sp modelId="{0DF7D084-852C-42D1-A9A2-CA2F0C25CE4F}">
      <dsp:nvSpPr>
        <dsp:cNvPr id="0" name=""/>
        <dsp:cNvSpPr/>
      </dsp:nvSpPr>
      <dsp:spPr>
        <a:xfrm>
          <a:off x="0" y="2654623"/>
          <a:ext cx="5754896" cy="448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718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/>
            <a:t>Manage page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/>
            <a:t>Job Page database incorporation</a:t>
          </a:r>
        </a:p>
      </dsp:txBody>
      <dsp:txXfrm>
        <a:off x="0" y="2654623"/>
        <a:ext cx="5754896" cy="448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39BE79-5723-4027-BCF2-3A3F180C87E0}">
      <dsp:nvSpPr>
        <dsp:cNvPr id="0" name=""/>
        <dsp:cNvSpPr/>
      </dsp:nvSpPr>
      <dsp:spPr>
        <a:xfrm>
          <a:off x="0" y="113856"/>
          <a:ext cx="5315188" cy="5164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Purpose</a:t>
          </a:r>
          <a:r>
            <a:rPr lang="en-US" sz="1300" kern="1200"/>
            <a:t>: Allow managers to manage Expressions of Interest (EOIs).</a:t>
          </a:r>
        </a:p>
      </dsp:txBody>
      <dsp:txXfrm>
        <a:off x="25210" y="139066"/>
        <a:ext cx="5264768" cy="466007"/>
      </dsp:txXfrm>
    </dsp:sp>
    <dsp:sp modelId="{EC516F02-AEDC-49AC-93AA-00E08AEB5323}">
      <dsp:nvSpPr>
        <dsp:cNvPr id="0" name=""/>
        <dsp:cNvSpPr/>
      </dsp:nvSpPr>
      <dsp:spPr>
        <a:xfrm>
          <a:off x="0" y="667723"/>
          <a:ext cx="5315188" cy="5164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Features</a:t>
          </a:r>
          <a:r>
            <a:rPr lang="en-US" sz="1300" kern="1200"/>
            <a:t>: </a:t>
          </a:r>
        </a:p>
      </dsp:txBody>
      <dsp:txXfrm>
        <a:off x="25210" y="692933"/>
        <a:ext cx="5264768" cy="466007"/>
      </dsp:txXfrm>
    </dsp:sp>
    <dsp:sp modelId="{84942BC2-0284-4E8A-A14E-8583265ADD55}">
      <dsp:nvSpPr>
        <dsp:cNvPr id="0" name=""/>
        <dsp:cNvSpPr/>
      </dsp:nvSpPr>
      <dsp:spPr>
        <a:xfrm>
          <a:off x="0" y="1184150"/>
          <a:ext cx="5315188" cy="861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757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List all EOIs (SELECT * FROM eoi).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Filter by job reference number, first name, last name.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Delete EOIs by job reference number with confirmation.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Update EOI status (New, Current, Final).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Additional feature: Sort by EOInumber or Status (ascending/descending).</a:t>
          </a:r>
        </a:p>
      </dsp:txBody>
      <dsp:txXfrm>
        <a:off x="0" y="1184150"/>
        <a:ext cx="5315188" cy="861120"/>
      </dsp:txXfrm>
    </dsp:sp>
    <dsp:sp modelId="{9D89A9A2-D615-4180-8C92-9136DCF4B621}">
      <dsp:nvSpPr>
        <dsp:cNvPr id="0" name=""/>
        <dsp:cNvSpPr/>
      </dsp:nvSpPr>
      <dsp:spPr>
        <a:xfrm>
          <a:off x="0" y="2045270"/>
          <a:ext cx="5315188" cy="5164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Technical Details</a:t>
          </a:r>
          <a:r>
            <a:rPr lang="en-US" sz="1300" kern="1200"/>
            <a:t>: </a:t>
          </a:r>
        </a:p>
      </dsp:txBody>
      <dsp:txXfrm>
        <a:off x="25210" y="2070480"/>
        <a:ext cx="5264768" cy="466007"/>
      </dsp:txXfrm>
    </dsp:sp>
    <dsp:sp modelId="{AB62C5BC-ADBA-4C4B-8996-5F0AE370205F}">
      <dsp:nvSpPr>
        <dsp:cNvPr id="0" name=""/>
        <dsp:cNvSpPr/>
      </dsp:nvSpPr>
      <dsp:spPr>
        <a:xfrm>
          <a:off x="0" y="2561697"/>
          <a:ext cx="5315188" cy="343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757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Dynamic SQL queries with sanitization (sanitize_input()).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Responsive table display with display_results().</a:t>
          </a:r>
        </a:p>
      </dsp:txBody>
      <dsp:txXfrm>
        <a:off x="0" y="2561697"/>
        <a:ext cx="5315188" cy="343102"/>
      </dsp:txXfrm>
    </dsp:sp>
    <dsp:sp modelId="{735036D7-EFC1-41D3-B98E-7C73D1633294}">
      <dsp:nvSpPr>
        <dsp:cNvPr id="0" name=""/>
        <dsp:cNvSpPr/>
      </dsp:nvSpPr>
      <dsp:spPr>
        <a:xfrm>
          <a:off x="0" y="2904799"/>
          <a:ext cx="5315188" cy="5164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Why It’s Advanced</a:t>
          </a:r>
          <a:r>
            <a:rPr lang="en-US" sz="1300" kern="1200"/>
            <a:t>: Sorting feature goes beyond requirements, enhancing usability.</a:t>
          </a:r>
        </a:p>
      </dsp:txBody>
      <dsp:txXfrm>
        <a:off x="25210" y="2930009"/>
        <a:ext cx="5264768" cy="46600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1C90A0-DBD3-45E1-ABDF-599A2F33EA60}">
      <dsp:nvSpPr>
        <dsp:cNvPr id="0" name=""/>
        <dsp:cNvSpPr/>
      </dsp:nvSpPr>
      <dsp:spPr>
        <a:xfrm>
          <a:off x="0" y="18086"/>
          <a:ext cx="4991629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Purpose:</a:t>
          </a:r>
          <a:r>
            <a:rPr lang="en-US" sz="1500" kern="1200"/>
            <a:t> Secure login for managers to access manage.php.</a:t>
          </a:r>
        </a:p>
      </dsp:txBody>
      <dsp:txXfrm>
        <a:off x="29128" y="47214"/>
        <a:ext cx="4933373" cy="538444"/>
      </dsp:txXfrm>
    </dsp:sp>
    <dsp:sp modelId="{41D6F567-568E-4AD7-BAF6-8858CB6A192A}">
      <dsp:nvSpPr>
        <dsp:cNvPr id="0" name=""/>
        <dsp:cNvSpPr/>
      </dsp:nvSpPr>
      <dsp:spPr>
        <a:xfrm>
          <a:off x="0" y="657986"/>
          <a:ext cx="4991629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Features: </a:t>
          </a:r>
          <a:endParaRPr lang="en-US" sz="1500" kern="1200"/>
        </a:p>
      </dsp:txBody>
      <dsp:txXfrm>
        <a:off x="29128" y="687114"/>
        <a:ext cx="4933373" cy="538444"/>
      </dsp:txXfrm>
    </dsp:sp>
    <dsp:sp modelId="{08B932E0-1AF8-4027-BCA9-63415B0E7A62}">
      <dsp:nvSpPr>
        <dsp:cNvPr id="0" name=""/>
        <dsp:cNvSpPr/>
      </dsp:nvSpPr>
      <dsp:spPr>
        <a:xfrm>
          <a:off x="0" y="1254686"/>
          <a:ext cx="4991629" cy="621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48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Login form accepting username or email (login.php).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Password verification with password_verify() (process_login.php).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Lockout after 3 failed attempts (60-second duration).</a:t>
          </a:r>
        </a:p>
      </dsp:txBody>
      <dsp:txXfrm>
        <a:off x="0" y="1254686"/>
        <a:ext cx="4991629" cy="621000"/>
      </dsp:txXfrm>
    </dsp:sp>
    <dsp:sp modelId="{AA4C761F-0ABE-42C1-8D4B-CAF81CADA298}">
      <dsp:nvSpPr>
        <dsp:cNvPr id="0" name=""/>
        <dsp:cNvSpPr/>
      </dsp:nvSpPr>
      <dsp:spPr>
        <a:xfrm>
          <a:off x="0" y="1875686"/>
          <a:ext cx="4991629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Technical Details:</a:t>
          </a:r>
          <a:endParaRPr lang="en-US" sz="1500" kern="1200"/>
        </a:p>
      </dsp:txBody>
      <dsp:txXfrm>
        <a:off x="29128" y="1904814"/>
        <a:ext cx="4933373" cy="538444"/>
      </dsp:txXfrm>
    </dsp:sp>
    <dsp:sp modelId="{440DF111-706E-4F04-9B5C-772FDB312998}">
      <dsp:nvSpPr>
        <dsp:cNvPr id="0" name=""/>
        <dsp:cNvSpPr/>
      </dsp:nvSpPr>
      <dsp:spPr>
        <a:xfrm>
          <a:off x="0" y="2472386"/>
          <a:ext cx="4991629" cy="589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484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Sanitization with mysqli_real_escape_string() and htmlspecialchars().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Session management to store manager_id, first_name, last_name, email.</a:t>
          </a:r>
        </a:p>
      </dsp:txBody>
      <dsp:txXfrm>
        <a:off x="0" y="2472386"/>
        <a:ext cx="4991629" cy="589950"/>
      </dsp:txXfrm>
    </dsp:sp>
    <dsp:sp modelId="{B609D28B-886D-4E07-817C-D0459B9F6085}">
      <dsp:nvSpPr>
        <dsp:cNvPr id="0" name=""/>
        <dsp:cNvSpPr/>
      </dsp:nvSpPr>
      <dsp:spPr>
        <a:xfrm>
          <a:off x="0" y="3062336"/>
          <a:ext cx="4991629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Why advanced?</a:t>
          </a:r>
          <a:r>
            <a:rPr lang="en-US" sz="1500" kern="1200"/>
            <a:t> Lockout mechanism enhances security against brute-force attacks.</a:t>
          </a:r>
        </a:p>
      </dsp:txBody>
      <dsp:txXfrm>
        <a:off x="29128" y="3091464"/>
        <a:ext cx="4933373" cy="5384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7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8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ue background with lines and dots&#10;&#10;AI-generated content may be incorrect.">
            <a:extLst>
              <a:ext uri="{FF2B5EF4-FFF2-40B4-BE49-F238E27FC236}">
                <a16:creationId xmlns:a16="http://schemas.microsoft.com/office/drawing/2014/main" id="{CCB71D8C-5FF9-4915-D9F3-910DB71090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152" r="23298" b="5940"/>
          <a:stretch>
            <a:fillRect/>
          </a:stretch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D113BA-0DE1-852B-C22F-FFDE12448CF2}"/>
              </a:ext>
            </a:extLst>
          </p:cNvPr>
          <p:cNvSpPr txBox="1"/>
          <p:nvPr/>
        </p:nvSpPr>
        <p:spPr>
          <a:xfrm>
            <a:off x="477981" y="1122363"/>
            <a:ext cx="4698274" cy="320413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COS100026</a:t>
            </a:r>
            <a:endParaRPr lang="en-US" sz="480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Aevina</a:t>
            </a:r>
            <a:r>
              <a:rPr lang="en-US" sz="48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 AI </a:t>
            </a:r>
            <a:endParaRPr lang="en-US" sz="480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Web Application</a:t>
            </a:r>
            <a:endParaRPr lang="en-US" sz="48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6FC214-12CF-B94B-759C-08190B315E47}"/>
              </a:ext>
            </a:extLst>
          </p:cNvPr>
          <p:cNvSpPr txBox="1"/>
          <p:nvPr/>
        </p:nvSpPr>
        <p:spPr>
          <a:xfrm>
            <a:off x="477980" y="4437493"/>
            <a:ext cx="4023359" cy="120814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solidFill>
                  <a:schemeClr val="bg1"/>
                </a:solidFill>
              </a:rPr>
              <a:t>3AEVN Present</a:t>
            </a:r>
          </a:p>
        </p:txBody>
      </p:sp>
    </p:spTree>
    <p:extLst>
      <p:ext uri="{BB962C8B-B14F-4D97-AF65-F5344CB8AC3E}">
        <p14:creationId xmlns:p14="http://schemas.microsoft.com/office/powerpoint/2010/main" val="3657831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2ED4BE-EFB9-D35E-7C8E-640EA617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sz="4100" b="1">
                <a:latin typeface="Segoe UI Historic"/>
                <a:ea typeface="Segoe UI Historic"/>
                <a:cs typeface="Segoe UI Historic"/>
              </a:rPr>
              <a:t>Conclusion and Future Improvements</a:t>
            </a:r>
            <a:endParaRPr lang="en-US" sz="41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FCD27-1E01-7912-EE21-76A825D79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400" b="1">
                <a:latin typeface="Segoe UI Historic"/>
                <a:ea typeface="Segoe UI Historic"/>
                <a:cs typeface="Segoe UI Historic"/>
              </a:rPr>
              <a:t>Summary: </a:t>
            </a:r>
            <a:endParaRPr lang="en-US" sz="1400" b="1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400">
                <a:latin typeface="Segoe UI Historic"/>
                <a:ea typeface="Segoe UI Historic"/>
                <a:cs typeface="Segoe UI Historic"/>
              </a:rPr>
              <a:t>Successfully implemented a secure authentication system and EOI management features. </a:t>
            </a:r>
            <a:endParaRPr lang="en-US" sz="1400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400">
                <a:latin typeface="Segoe UI Historic"/>
                <a:ea typeface="Segoe UI Historic"/>
                <a:cs typeface="Segoe UI Historic"/>
              </a:rPr>
              <a:t>Added advanced enhancements (lockout, session timeout, sorting). </a:t>
            </a:r>
            <a:endParaRPr lang="en-US" sz="1400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400">
                <a:latin typeface="Segoe UI Historic"/>
                <a:ea typeface="Segoe UI Historic"/>
                <a:cs typeface="Segoe UI Historic"/>
              </a:rPr>
              <a:t>Met all rubric criteria with additional functionality.</a:t>
            </a:r>
            <a:endParaRPr lang="en-US" sz="1400">
              <a:latin typeface="Aptos" panose="020B0004020202020204"/>
              <a:ea typeface="Segoe UI Historic"/>
              <a:cs typeface="Segoe UI Historic"/>
            </a:endParaRPr>
          </a:p>
          <a:p>
            <a:pPr marL="0" indent="0">
              <a:buNone/>
            </a:pPr>
            <a:r>
              <a:rPr lang="en-US" sz="1400" b="1">
                <a:latin typeface="Segoe UI Historic"/>
                <a:ea typeface="Segoe UI Historic"/>
                <a:cs typeface="Segoe UI Historic"/>
              </a:rPr>
              <a:t> Future Improvements: </a:t>
            </a:r>
            <a:endParaRPr lang="en-US" sz="1400" b="1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400">
                <a:latin typeface="Segoe UI Historic"/>
                <a:ea typeface="Segoe UI Historic"/>
                <a:cs typeface="Segoe UI Historic"/>
              </a:rPr>
              <a:t>Use prepared statements for SQL queries to enhance security.</a:t>
            </a:r>
            <a:endParaRPr lang="en-US" sz="1400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400">
                <a:latin typeface="Segoe UI Historic"/>
                <a:ea typeface="Segoe UI Historic"/>
                <a:cs typeface="Segoe UI Historic"/>
              </a:rPr>
              <a:t> Add CSRF tokens to forms for additional protection. Implement email verification for registration. </a:t>
            </a:r>
            <a:endParaRPr lang="en-US" sz="1400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400">
                <a:latin typeface="Segoe UI Historic"/>
                <a:ea typeface="Segoe UI Historic"/>
                <a:cs typeface="Segoe UI Historic"/>
              </a:rPr>
              <a:t>Achievement: "Aiming for HD by surpassing requirements with technical excellence and creativity."</a:t>
            </a:r>
          </a:p>
          <a:p>
            <a:pPr>
              <a:buAutoNum type="arabicPeriod"/>
            </a:pPr>
            <a:endParaRPr lang="en-US" sz="1400">
              <a:latin typeface="Segoe UI Historic"/>
              <a:ea typeface="Segoe UI Historic"/>
              <a:cs typeface="Segoe UI Historic"/>
            </a:endParaRPr>
          </a:p>
        </p:txBody>
      </p:sp>
      <p:pic>
        <p:nvPicPr>
          <p:cNvPr id="4" name="Picture 3" descr="A robot touching a screen&#10;&#10;AI-generated content may be incorrect.">
            <a:extLst>
              <a:ext uri="{FF2B5EF4-FFF2-40B4-BE49-F238E27FC236}">
                <a16:creationId xmlns:a16="http://schemas.microsoft.com/office/drawing/2014/main" id="{B9CB9B0C-18BF-528E-9D34-BA5BC240EB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946" r="23624" b="-1"/>
          <a:stretch>
            <a:fillRect/>
          </a:stretch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83565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346177D-ADC4-4968-B747-5CFCD390B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5B871-2AFF-3F10-D60B-103F62C64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6501" y="489508"/>
            <a:ext cx="5754896" cy="1667569"/>
          </a:xfrm>
        </p:spPr>
        <p:txBody>
          <a:bodyPr anchor="b">
            <a:normAutofit/>
          </a:bodyPr>
          <a:lstStyle/>
          <a:p>
            <a:r>
              <a:rPr lang="en-US" sz="4000" b="1"/>
              <a:t>Introduction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BA93F58-DE0F-6124-A087-16A3CF274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8130" y="1275070"/>
            <a:ext cx="3876165" cy="387616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71BB9-B518-673C-80CF-F4F79F490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6502" y="2405894"/>
            <a:ext cx="5754896" cy="31974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err="1"/>
              <a:t>Aevina</a:t>
            </a:r>
            <a:r>
              <a:rPr lang="en-US" sz="2000">
                <a:ea typeface="+mn-lt"/>
                <a:cs typeface="+mn-lt"/>
              </a:rPr>
              <a:t> AI is a web application for managing job applications and HR processes.</a:t>
            </a:r>
            <a:endParaRPr lang="en-US" sz="2000"/>
          </a:p>
          <a:p>
            <a:r>
              <a:rPr lang="en-US" sz="2000"/>
              <a:t>Objectives: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+mn-lt"/>
                <a:cs typeface="+mn-lt"/>
              </a:rPr>
              <a:t>Develop a secure Manager Authentication System </a:t>
            </a:r>
            <a:r>
              <a:rPr lang="en-US" sz="2000" b="1">
                <a:ea typeface="+mn-lt"/>
                <a:cs typeface="+mn-lt"/>
              </a:rPr>
              <a:t>(</a:t>
            </a:r>
            <a:r>
              <a:rPr lang="en-US" sz="2000" b="1" err="1">
                <a:ea typeface="+mn-lt"/>
                <a:cs typeface="+mn-lt"/>
              </a:rPr>
              <a:t>login.php</a:t>
            </a:r>
            <a:r>
              <a:rPr lang="en-US" sz="2000" b="1">
                <a:ea typeface="+mn-lt"/>
                <a:cs typeface="+mn-lt"/>
              </a:rPr>
              <a:t>, </a:t>
            </a:r>
            <a:r>
              <a:rPr lang="en-US" sz="2000" b="1" err="1">
                <a:ea typeface="+mn-lt"/>
                <a:cs typeface="+mn-lt"/>
              </a:rPr>
              <a:t>register.php</a:t>
            </a:r>
            <a:r>
              <a:rPr lang="en-US" sz="2000" b="1">
                <a:ea typeface="+mn-lt"/>
                <a:cs typeface="+mn-lt"/>
              </a:rPr>
              <a:t>)</a:t>
            </a:r>
            <a:endParaRPr lang="en-US" sz="2000" b="1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+mn-lt"/>
                <a:cs typeface="+mn-lt"/>
              </a:rPr>
              <a:t>Enhance functionality in </a:t>
            </a:r>
            <a:r>
              <a:rPr lang="en-US" sz="2000" b="1" err="1">
                <a:ea typeface="+mn-lt"/>
                <a:cs typeface="+mn-lt"/>
              </a:rPr>
              <a:t>manage.php</a:t>
            </a:r>
            <a:r>
              <a:rPr lang="en-US" sz="2000">
                <a:ea typeface="+mn-lt"/>
                <a:cs typeface="+mn-lt"/>
              </a:rPr>
              <a:t> (EOI management features)</a:t>
            </a:r>
            <a:endParaRPr lang="en-US" sz="200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+mn-lt"/>
                <a:cs typeface="+mn-lt"/>
              </a:rPr>
              <a:t>Implement advanced enhancements (e.g., lockout, session timeout)</a:t>
            </a:r>
            <a:endParaRPr lang="en-US" sz="2000"/>
          </a:p>
          <a:p>
            <a:pPr lvl="1">
              <a:buFont typeface="Courier New" panose="020B0604020202020204" pitchFamily="34" charset="0"/>
              <a:buChar char="o"/>
            </a:pPr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44A943-BF79-4FEA-ABB1-3BD54D236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90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437CC72-F4A8-4DC3-AFAB-D22C482C8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35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346177D-ADC4-4968-B747-5CFCD390B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D3817D-B621-E684-9A78-E5BDDC7D5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6501" y="489508"/>
            <a:ext cx="5754896" cy="16675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>
                <a:ea typeface="+mj-lt"/>
                <a:cs typeface="+mj-lt"/>
              </a:rPr>
              <a:t>Project Scope and Contributions</a:t>
            </a:r>
            <a:endParaRPr lang="en-US" sz="4000" b="1"/>
          </a:p>
        </p:txBody>
      </p:sp>
      <p:pic>
        <p:nvPicPr>
          <p:cNvPr id="7" name="Graphic 6" descr="User">
            <a:extLst>
              <a:ext uri="{FF2B5EF4-FFF2-40B4-BE49-F238E27FC236}">
                <a16:creationId xmlns:a16="http://schemas.microsoft.com/office/drawing/2014/main" id="{F4093802-2A0E-8839-0A0C-2FC279A85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8130" y="1275070"/>
            <a:ext cx="3876165" cy="3876165"/>
          </a:xfrm>
          <a:prstGeom prst="rect">
            <a:avLst/>
          </a:prstGeom>
        </p:spPr>
      </p:pic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E1987DD4-EAEE-6CDC-5842-27BBDCDBA6F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596502" y="2405894"/>
          <a:ext cx="5754896" cy="31974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0844A943-BF79-4FEA-ABB1-3BD54D236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90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437CC72-F4A8-4DC3-AFAB-D22C482C8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97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435ADAF7-9BEB-4FA3-AE9F-4CF47620EB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D69F6-6603-66E7-6000-45C00A2AD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47" y="431212"/>
            <a:ext cx="3420305" cy="1906317"/>
          </a:xfrm>
        </p:spPr>
        <p:txBody>
          <a:bodyPr>
            <a:normAutofit/>
          </a:bodyPr>
          <a:lstStyle/>
          <a:p>
            <a:pPr algn="ctr"/>
            <a:r>
              <a:rPr lang="en-US" sz="2800" b="1"/>
              <a:t>Job Pages (</a:t>
            </a:r>
            <a:r>
              <a:rPr lang="en-US" sz="2800" b="1" err="1"/>
              <a:t>jobs.php</a:t>
            </a:r>
            <a:r>
              <a:rPr lang="en-US" sz="2800" b="1"/>
              <a:t>)</a:t>
            </a:r>
            <a:br>
              <a:rPr lang="en-US" sz="2800" b="1"/>
            </a:br>
            <a:endParaRPr lang="en-US" sz="2800" b="1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7BB0BA7-0383-4937-8874-B01AAA08E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68743"/>
            <a:ext cx="4310288" cy="408925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8CF6D19-96F5-8D0B-6BFB-0F5E2F239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03" y="3812961"/>
            <a:ext cx="3605083" cy="20008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B5711-5738-8675-F5EE-6C9AF6591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0176" y="678955"/>
            <a:ext cx="5586448" cy="540974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700" b="1"/>
              <a:t>Summary</a:t>
            </a:r>
            <a:endParaRPr lang="en-US" sz="1700"/>
          </a:p>
          <a:p>
            <a:r>
              <a:rPr lang="en-US" sz="1700">
                <a:ea typeface="+mn-lt"/>
                <a:cs typeface="+mn-lt"/>
              </a:rPr>
              <a:t>Successfully developed a dynamic jobs listing page using PHP and MySQL.</a:t>
            </a:r>
            <a:endParaRPr lang="en-US" sz="1700"/>
          </a:p>
          <a:p>
            <a:r>
              <a:rPr lang="en-US" sz="1700">
                <a:ea typeface="+mn-lt"/>
                <a:cs typeface="+mn-lt"/>
              </a:rPr>
              <a:t>Integrated job details display with both desktop and mobile-friendly views.</a:t>
            </a:r>
            <a:endParaRPr lang="en-US" sz="1700"/>
          </a:p>
          <a:p>
            <a:r>
              <a:rPr lang="en-US" sz="1700">
                <a:ea typeface="+mn-lt"/>
                <a:cs typeface="+mn-lt"/>
              </a:rPr>
              <a:t>Embedded a Google Map for location reference.</a:t>
            </a:r>
            <a:endParaRPr lang="en-US" sz="1700"/>
          </a:p>
          <a:p>
            <a:r>
              <a:rPr lang="en-US" sz="1700">
                <a:ea typeface="+mn-lt"/>
                <a:cs typeface="+mn-lt"/>
              </a:rPr>
              <a:t>Used semantic HTML and organized structure for accessibility and clarity.</a:t>
            </a:r>
            <a:endParaRPr lang="en-US" sz="1700"/>
          </a:p>
          <a:p>
            <a:r>
              <a:rPr lang="en-US" sz="1700">
                <a:ea typeface="+mn-lt"/>
                <a:cs typeface="+mn-lt"/>
              </a:rPr>
              <a:t>Achieved a responsive and styled layout with correct CSS targeting using </a:t>
            </a:r>
            <a:r>
              <a:rPr lang="en-US" sz="1700">
                <a:latin typeface="Consolas"/>
              </a:rPr>
              <a:t>$</a:t>
            </a:r>
            <a:r>
              <a:rPr lang="en-US" sz="1700" err="1">
                <a:latin typeface="Consolas"/>
              </a:rPr>
              <a:t>currentPage</a:t>
            </a:r>
            <a:r>
              <a:rPr lang="en-US" sz="1700">
                <a:ea typeface="+mn-lt"/>
                <a:cs typeface="+mn-lt"/>
              </a:rPr>
              <a:t>.</a:t>
            </a:r>
            <a:endParaRPr lang="en-US" sz="1700"/>
          </a:p>
          <a:p>
            <a:pPr>
              <a:buNone/>
            </a:pPr>
            <a:r>
              <a:rPr lang="en-US" sz="1700" b="1"/>
              <a:t>Achievement</a:t>
            </a:r>
            <a:endParaRPr lang="en-US" sz="1700"/>
          </a:p>
          <a:p>
            <a:pPr>
              <a:buFont typeface="Arial"/>
              <a:buChar char="•"/>
            </a:pPr>
            <a:r>
              <a:rPr lang="en-US" sz="1700">
                <a:ea typeface="+mn-lt"/>
                <a:cs typeface="+mn-lt"/>
              </a:rPr>
              <a:t>Exceeded basic requirements with responsive design and clean UI.</a:t>
            </a:r>
            <a:endParaRPr lang="en-US" sz="1700"/>
          </a:p>
          <a:p>
            <a:pPr>
              <a:buFont typeface="Arial"/>
              <a:buChar char="•"/>
            </a:pPr>
            <a:r>
              <a:rPr lang="en-US" sz="1700">
                <a:ea typeface="+mn-lt"/>
                <a:cs typeface="+mn-lt"/>
              </a:rPr>
              <a:t>Demonstrated technical understanding in PHP, SQL, HTML5, and CSS3.</a:t>
            </a:r>
            <a:endParaRPr lang="en-US" sz="1700"/>
          </a:p>
          <a:p>
            <a:pPr>
              <a:buFont typeface="Arial"/>
              <a:buChar char="•"/>
            </a:pPr>
            <a:r>
              <a:rPr lang="en-US" sz="1700">
                <a:ea typeface="+mn-lt"/>
                <a:cs typeface="+mn-lt"/>
              </a:rPr>
              <a:t>Aiming for HD with additional functionality, structure, and real-world features.</a:t>
            </a:r>
            <a:endParaRPr lang="en-US" sz="1700"/>
          </a:p>
          <a:p>
            <a:pPr marL="0" indent="0">
              <a:buNone/>
            </a:pPr>
            <a:endParaRPr lang="en-US" sz="1700"/>
          </a:p>
          <a:p>
            <a:endParaRPr lang="en-US" sz="170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CD3AB31-A71C-4414-BA05-CF667CBA3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89741" y="3396995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978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5CC537-7B06-A6AB-0FA6-2F08D6547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pPr algn="ctr"/>
            <a:r>
              <a:rPr lang="en-US" sz="4000" b="1">
                <a:ea typeface="+mj-lt"/>
                <a:cs typeface="+mj-lt"/>
              </a:rPr>
              <a:t>EOI </a:t>
            </a:r>
            <a:r>
              <a:rPr lang="en-US" b="1"/>
              <a:t>Management</a:t>
            </a:r>
            <a:r>
              <a:rPr lang="en-US" sz="4000" b="1">
                <a:ea typeface="+mj-lt"/>
                <a:cs typeface="+mj-lt"/>
              </a:rPr>
              <a:t> System</a:t>
            </a:r>
            <a:endParaRPr lang="en-US" sz="4000" b="1"/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385C7CCF-8D28-6B3F-AE77-A17FDB1F4CE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44923" y="2405894"/>
          <a:ext cx="5315189" cy="3535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3" name="Rectangle 22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5D06056-129A-54AF-8C31-84B6D0A9578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932" r="3921" b="2"/>
          <a:stretch>
            <a:fillRect/>
          </a:stretch>
        </p:blipFill>
        <p:spPr>
          <a:xfrm>
            <a:off x="6925449" y="1849551"/>
            <a:ext cx="4800824" cy="302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007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922F19F4-FE70-43DC-856F-2CE5F521D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9DBA40-B6F7-9D6C-AB32-06AB6CE2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</p:spPr>
        <p:txBody>
          <a:bodyPr anchor="ctr">
            <a:normAutofit/>
          </a:bodyPr>
          <a:lstStyle/>
          <a:p>
            <a:pPr algn="ctr"/>
            <a:r>
              <a:rPr lang="en-US" sz="3300" b="1">
                <a:ea typeface="+mj-lt"/>
                <a:cs typeface="+mj-lt"/>
              </a:rPr>
              <a:t>Manager Authentication System</a:t>
            </a:r>
            <a:endParaRPr lang="en-US" sz="3300" b="1"/>
          </a:p>
        </p:txBody>
      </p:sp>
      <p:graphicFrame>
        <p:nvGraphicFramePr>
          <p:cNvPr id="70" name="Content Placeholder 2">
            <a:extLst>
              <a:ext uri="{FF2B5EF4-FFF2-40B4-BE49-F238E27FC236}">
                <a16:creationId xmlns:a16="http://schemas.microsoft.com/office/drawing/2014/main" id="{11A2B569-3D04-0CC3-7B75-53E8E483A45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45029" y="2524721"/>
          <a:ext cx="4991629" cy="36771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2" name="Rectangle 61">
            <a:extLst>
              <a:ext uri="{FF2B5EF4-FFF2-40B4-BE49-F238E27FC236}">
                <a16:creationId xmlns:a16="http://schemas.microsoft.com/office/drawing/2014/main" id="{395ECC94-3D5E-46A7-A7A1-DE807E156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658367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AD88EF1-97D5-E6A8-85CB-0A557E1C9B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46810" y="841905"/>
            <a:ext cx="3894417" cy="2317178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7E549738-9961-462D-81B7-4A7A44691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3530966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FB1F94D-57F6-E9B1-0A81-B145853C90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46810" y="3703659"/>
            <a:ext cx="3894417" cy="2317178"/>
          </a:xfrm>
          <a:prstGeom prst="rect">
            <a:avLst/>
          </a:prstGeom>
        </p:spPr>
      </p:pic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2037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553F0C-6A56-A3C5-4FC4-75A8086C7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211618"/>
            <a:ext cx="10066122" cy="1508259"/>
          </a:xfrm>
        </p:spPr>
        <p:txBody>
          <a:bodyPr anchor="b">
            <a:normAutofit/>
          </a:bodyPr>
          <a:lstStyle/>
          <a:p>
            <a:pPr algn="ctr"/>
            <a:r>
              <a:rPr lang="en-US" b="1">
                <a:latin typeface="Segoe UI Historic"/>
                <a:ea typeface="Segoe UI Historic"/>
                <a:cs typeface="Segoe UI Historic"/>
              </a:rPr>
              <a:t>Registration System (</a:t>
            </a:r>
            <a:r>
              <a:rPr lang="en-US" b="1" err="1">
                <a:latin typeface="Segoe UI Historic"/>
                <a:ea typeface="Segoe UI Historic"/>
                <a:cs typeface="Segoe UI Historic"/>
              </a:rPr>
              <a:t>register.php</a:t>
            </a:r>
            <a:r>
              <a:rPr lang="en-US" b="1">
                <a:latin typeface="Segoe UI Historic"/>
                <a:ea typeface="Segoe UI Historic"/>
                <a:cs typeface="Segoe UI Historic"/>
              </a:rPr>
              <a:t>)</a:t>
            </a:r>
            <a:br>
              <a:rPr lang="en-US" b="1">
                <a:latin typeface="Segoe UI Historic"/>
                <a:ea typeface="Segoe UI Historic"/>
                <a:cs typeface="Segoe UI Historic"/>
              </a:rPr>
            </a:br>
            <a:r>
              <a:rPr lang="en-US" b="1">
                <a:latin typeface="Segoe UI Historic"/>
                <a:ea typeface="Segoe UI Historic"/>
                <a:cs typeface="Segoe UI Historic"/>
              </a:rPr>
              <a:t>Manager Registration</a:t>
            </a:r>
            <a:endParaRPr lang="en-US" b="1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84B92-5B44-CC6B-6E7C-AF20AA542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025" y="2206964"/>
            <a:ext cx="5777805" cy="44399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400" b="1">
                <a:latin typeface="Segoe UI Historic"/>
                <a:ea typeface="Segoe UI Historic"/>
                <a:cs typeface="Segoe UI Historic"/>
              </a:rPr>
              <a:t>Purpose:</a:t>
            </a:r>
            <a:r>
              <a:rPr lang="en-US" sz="1400">
                <a:latin typeface="Segoe UI Historic"/>
                <a:ea typeface="Segoe UI Historic"/>
                <a:cs typeface="Segoe UI Historic"/>
              </a:rPr>
              <a:t> Allow managers to create accounts securely. </a:t>
            </a:r>
            <a:endParaRPr lang="en-US" sz="1400">
              <a:latin typeface="Aptos" panose="020B0004020202020204"/>
              <a:ea typeface="Segoe UI Historic"/>
              <a:cs typeface="Segoe UI Historic"/>
            </a:endParaRPr>
          </a:p>
          <a:p>
            <a:pPr marL="0" indent="0">
              <a:buNone/>
            </a:pPr>
            <a:r>
              <a:rPr lang="en-US" sz="1400" b="1">
                <a:latin typeface="Segoe UI Historic"/>
                <a:ea typeface="Segoe UI Historic"/>
                <a:cs typeface="Segoe UI Historic"/>
              </a:rPr>
              <a:t>Features: </a:t>
            </a:r>
            <a:r>
              <a:rPr lang="en-US" sz="1400">
                <a:latin typeface="Segoe UI Historic"/>
                <a:ea typeface="Segoe UI Historic"/>
                <a:cs typeface="Segoe UI Historic"/>
              </a:rPr>
              <a:t>Form with fields: first name, last name, email, phone, username, password, confirm password. </a:t>
            </a:r>
            <a:endParaRPr lang="en-US" sz="1400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400">
                <a:latin typeface="Segoe UI Historic"/>
                <a:ea typeface="Segoe UI Historic"/>
                <a:cs typeface="Segoe UI Historic"/>
              </a:rPr>
              <a:t>Password validation (min 8 characters, 1 capital, 1 number, 1 special character).</a:t>
            </a:r>
            <a:endParaRPr lang="en-US" sz="1400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400">
                <a:latin typeface="Segoe UI Historic"/>
                <a:ea typeface="Segoe UI Historic"/>
                <a:cs typeface="Segoe UI Historic"/>
              </a:rPr>
              <a:t> Displays session-based error messages (e.g., password mismatch). </a:t>
            </a:r>
            <a:endParaRPr lang="en-US" sz="1400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400">
                <a:latin typeface="Segoe UI Historic"/>
                <a:ea typeface="Segoe UI Historic"/>
                <a:cs typeface="Segoe UI Historic"/>
              </a:rPr>
              <a:t>Technical Details: Uses HTML5 validation (pattern) and session to retain form data on error.</a:t>
            </a:r>
            <a:endParaRPr lang="en-US" sz="1400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400">
                <a:latin typeface="Segoe UI Historic"/>
                <a:ea typeface="Segoe UI Historic"/>
                <a:cs typeface="Segoe UI Historic"/>
              </a:rPr>
              <a:t> Password hashing (assumed in </a:t>
            </a:r>
            <a:r>
              <a:rPr lang="en-US" sz="1400" err="1">
                <a:latin typeface="Segoe UI Historic"/>
                <a:ea typeface="Segoe UI Historic"/>
                <a:cs typeface="Segoe UI Historic"/>
              </a:rPr>
              <a:t>process_register.php</a:t>
            </a:r>
            <a:r>
              <a:rPr lang="en-US" sz="1400">
                <a:latin typeface="Segoe UI Historic"/>
                <a:ea typeface="Segoe UI Historic"/>
                <a:cs typeface="Segoe UI Historic"/>
              </a:rPr>
              <a:t> with </a:t>
            </a:r>
            <a:r>
              <a:rPr lang="en-US" sz="1400" err="1">
                <a:latin typeface="Segoe UI Historic"/>
                <a:ea typeface="Segoe UI Historic"/>
                <a:cs typeface="Segoe UI Historic"/>
              </a:rPr>
              <a:t>password_hash</a:t>
            </a:r>
            <a:r>
              <a:rPr lang="en-US" sz="1400">
                <a:latin typeface="Segoe UI Historic"/>
                <a:ea typeface="Segoe UI Historic"/>
                <a:cs typeface="Segoe UI Historic"/>
              </a:rPr>
              <a:t>()). </a:t>
            </a:r>
            <a:endParaRPr lang="en-US" sz="1400">
              <a:latin typeface="Aptos" panose="020B0004020202020204"/>
              <a:ea typeface="Segoe UI Historic"/>
              <a:cs typeface="Segoe UI Historic"/>
            </a:endParaRPr>
          </a:p>
          <a:p>
            <a:pPr marL="0" indent="0">
              <a:buNone/>
            </a:pPr>
            <a:r>
              <a:rPr lang="en-US" sz="1400" b="1">
                <a:latin typeface="Segoe UI Historic"/>
                <a:ea typeface="Segoe UI Historic"/>
                <a:cs typeface="Segoe UI Historic"/>
              </a:rPr>
              <a:t>Why It’s Useful:</a:t>
            </a:r>
            <a:r>
              <a:rPr lang="en-US" sz="1400">
                <a:latin typeface="Segoe UI Historic"/>
                <a:ea typeface="Segoe UI Historic"/>
                <a:cs typeface="Segoe UI Historic"/>
              </a:rPr>
              <a:t> Ensures only authorized managers can access the system.</a:t>
            </a:r>
          </a:p>
          <a:p>
            <a:pPr marL="0" indent="0">
              <a:buNone/>
            </a:pPr>
            <a:endParaRPr lang="en-US" sz="1400">
              <a:latin typeface="Segoe UI Historic"/>
              <a:ea typeface="Segoe UI Historic"/>
              <a:cs typeface="Segoe UI Historic"/>
            </a:endParaRPr>
          </a:p>
          <a:p>
            <a:pPr marL="0" indent="0">
              <a:buNone/>
            </a:pPr>
            <a:endParaRPr lang="en-US" sz="1400">
              <a:latin typeface="Segoe UI Historic"/>
              <a:ea typeface="Segoe UI Historic"/>
              <a:cs typeface="Segoe UI Historic"/>
            </a:endParaRPr>
          </a:p>
        </p:txBody>
      </p:sp>
      <p:pic>
        <p:nvPicPr>
          <p:cNvPr id="4" name="Picture 3" descr="A screenshot of a registration form&#10;&#10;AI-generated content may be incorrect.">
            <a:extLst>
              <a:ext uri="{FF2B5EF4-FFF2-40B4-BE49-F238E27FC236}">
                <a16:creationId xmlns:a16="http://schemas.microsoft.com/office/drawing/2014/main" id="{D6AE2612-CFC1-D2B0-AAA4-55F2804A3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804" y="2390304"/>
            <a:ext cx="5150277" cy="342493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54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11F40D-3F87-0278-84C4-52E6CE633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53B475F8-50AE-46A0-9943-B2B63183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8BE63-AAE0-72C1-CBCB-402C662F0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5"/>
            <a:ext cx="6986015" cy="1776484"/>
          </a:xfrm>
        </p:spPr>
        <p:txBody>
          <a:bodyPr anchor="b">
            <a:normAutofit/>
          </a:bodyPr>
          <a:lstStyle/>
          <a:p>
            <a:r>
              <a:rPr lang="en-US" sz="3800" b="1">
                <a:latin typeface="Segoe UI Historic"/>
                <a:ea typeface="Segoe UI Historic"/>
                <a:cs typeface="Segoe UI Historic"/>
              </a:rPr>
              <a:t>Enhancements and Security Features</a:t>
            </a:r>
            <a:br>
              <a:rPr lang="en-US" sz="3800" b="1">
                <a:latin typeface="Segoe UI Historic"/>
                <a:ea typeface="Segoe UI Historic"/>
                <a:cs typeface="Segoe UI Historic"/>
              </a:rPr>
            </a:br>
            <a:r>
              <a:rPr lang="en-US" sz="3800" b="1">
                <a:latin typeface="Segoe UI Historic"/>
                <a:ea typeface="Segoe UI Historic"/>
                <a:cs typeface="Segoe UI Historic"/>
              </a:rPr>
              <a:t>Enhancements and Security</a:t>
            </a:r>
            <a:endParaRPr lang="en-US" sz="3800" b="1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1AB7728-B171-7F14-E48B-AF6A63A41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2526" y="261991"/>
            <a:ext cx="3405802" cy="1890220"/>
          </a:xfrm>
          <a:prstGeom prst="rect">
            <a:avLst/>
          </a:prstGeom>
        </p:spPr>
      </p:pic>
      <p:sp>
        <p:nvSpPr>
          <p:cNvPr id="45" name="sketch line">
            <a:extLst>
              <a:ext uri="{FF2B5EF4-FFF2-40B4-BE49-F238E27FC236}">
                <a16:creationId xmlns:a16="http://schemas.microsoft.com/office/drawing/2014/main" id="{75F6FDB4-2351-48C2-A863-2364A023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31569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CF294-FF85-D53E-E006-8D7D3FA97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04819"/>
            <a:ext cx="6986016" cy="367214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700" b="1">
                <a:latin typeface="Segoe UI Historic"/>
                <a:ea typeface="Segoe UI Historic"/>
                <a:cs typeface="Segoe UI Historic"/>
              </a:rPr>
              <a:t>Enhancements (from enhancements.php):</a:t>
            </a:r>
            <a:endParaRPr lang="en-US" sz="1700" b="1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700" b="1">
                <a:latin typeface="Segoe UI Historic"/>
                <a:ea typeface="Segoe UI Historic"/>
                <a:cs typeface="Segoe UI Historic"/>
              </a:rPr>
              <a:t> </a:t>
            </a:r>
            <a:r>
              <a:rPr lang="en-US" sz="1700" b="1">
                <a:latin typeface="15"/>
                <a:ea typeface="Segoe UI Historic"/>
                <a:cs typeface="Segoe UI Historic"/>
              </a:rPr>
              <a:t>Lockout Mechanism: </a:t>
            </a:r>
            <a:r>
              <a:rPr lang="en-US" sz="1700">
                <a:latin typeface="15"/>
                <a:ea typeface="Segoe UI Historic"/>
                <a:cs typeface="Segoe UI Historic"/>
              </a:rPr>
              <a:t>60-second lockout after 3 failed login attempts. </a:t>
            </a:r>
          </a:p>
          <a:p>
            <a:pPr>
              <a:buAutoNum type="arabicPeriod"/>
            </a:pPr>
            <a:r>
              <a:rPr lang="en-US" sz="1700" b="1">
                <a:latin typeface="15"/>
                <a:ea typeface="Segoe UI Historic"/>
                <a:cs typeface="Segoe UI Historic"/>
              </a:rPr>
              <a:t>Session Management: </a:t>
            </a:r>
            <a:r>
              <a:rPr lang="en-US" sz="1700">
                <a:latin typeface="15"/>
                <a:ea typeface="Segoe UI Historic"/>
                <a:cs typeface="Segoe UI Historic"/>
              </a:rPr>
              <a:t>30-minute inactivity timeout and session ID regeneration. </a:t>
            </a:r>
          </a:p>
          <a:p>
            <a:pPr>
              <a:buAutoNum type="arabicPeriod"/>
            </a:pPr>
            <a:r>
              <a:rPr lang="en-US" sz="1700" b="1">
                <a:latin typeface="15"/>
                <a:ea typeface="Segoe UI Historic"/>
                <a:cs typeface="Segoe UI Historic"/>
              </a:rPr>
              <a:t>Data Validation:</a:t>
            </a:r>
            <a:r>
              <a:rPr lang="en-US" sz="1700">
                <a:latin typeface="15"/>
                <a:ea typeface="Segoe UI Historic"/>
                <a:cs typeface="Segoe UI Historic"/>
              </a:rPr>
              <a:t> Sanitization across forms (sanitize_input()). </a:t>
            </a:r>
          </a:p>
          <a:p>
            <a:pPr>
              <a:buAutoNum type="arabicPeriod"/>
            </a:pPr>
            <a:r>
              <a:rPr lang="en-US" sz="1700" b="1">
                <a:latin typeface="15"/>
                <a:ea typeface="Segoe UI Historic"/>
                <a:cs typeface="Segoe UI Historic"/>
              </a:rPr>
              <a:t>Security Features: </a:t>
            </a:r>
            <a:r>
              <a:rPr lang="en-US" sz="1700">
                <a:latin typeface="15"/>
                <a:ea typeface="Segoe UI Historic"/>
                <a:cs typeface="Segoe UI Historic"/>
              </a:rPr>
              <a:t>Password hashing with password_hash() and password_verify(). </a:t>
            </a:r>
          </a:p>
          <a:p>
            <a:pPr>
              <a:buAutoNum type="arabicPeriod"/>
            </a:pPr>
            <a:r>
              <a:rPr lang="en-US" sz="1700" b="1">
                <a:latin typeface="15"/>
                <a:ea typeface="Segoe UI Historic"/>
                <a:cs typeface="Segoe UI Historic"/>
              </a:rPr>
              <a:t>Input sanitization</a:t>
            </a:r>
            <a:r>
              <a:rPr lang="en-US" sz="1700">
                <a:latin typeface="15"/>
                <a:ea typeface="Segoe UI Historic"/>
                <a:cs typeface="Segoe UI Historic"/>
              </a:rPr>
              <a:t> to prevent SQL injection and XSS. </a:t>
            </a:r>
          </a:p>
          <a:p>
            <a:pPr marL="0" indent="0">
              <a:buNone/>
            </a:pPr>
            <a:r>
              <a:rPr lang="en-US" sz="1700" b="1">
                <a:latin typeface="Segoe UI Historic"/>
                <a:ea typeface="Segoe UI Historic"/>
                <a:cs typeface="Segoe UI Historic"/>
              </a:rPr>
              <a:t>Why It’s Advanced:</a:t>
            </a:r>
            <a:r>
              <a:rPr lang="en-US" sz="1700" b="1">
                <a:latin typeface="15"/>
                <a:ea typeface="Segoe UI Historic"/>
                <a:cs typeface="Segoe UI Historic"/>
              </a:rPr>
              <a:t> </a:t>
            </a:r>
            <a:r>
              <a:rPr lang="en-US" sz="1700">
                <a:latin typeface="15"/>
                <a:ea typeface="Segoe UI Historic"/>
                <a:cs typeface="Segoe UI Historic"/>
              </a:rPr>
              <a:t>Goes beyond basic requirements with lockout and timeout features. Enhances security and user experience.</a:t>
            </a:r>
            <a:endParaRPr lang="en-US" sz="1700">
              <a:latin typeface="15"/>
            </a:endParaRPr>
          </a:p>
          <a:p>
            <a:pPr marL="0" indent="0">
              <a:buNone/>
            </a:pPr>
            <a:endParaRPr lang="en-US" sz="1700">
              <a:latin typeface="Segoe UI Historic"/>
              <a:ea typeface="Segoe UI Historic"/>
              <a:cs typeface="Segoe UI Historic"/>
            </a:endParaRPr>
          </a:p>
          <a:p>
            <a:pPr marL="0" indent="0">
              <a:buNone/>
            </a:pPr>
            <a:endParaRPr lang="en-US" sz="1700">
              <a:latin typeface="Segoe UI Historic"/>
              <a:ea typeface="Segoe UI Historic"/>
              <a:cs typeface="Segoe UI Historic"/>
            </a:endParaRPr>
          </a:p>
        </p:txBody>
      </p:sp>
      <p:pic>
        <p:nvPicPr>
          <p:cNvPr id="6" name="Picture 5" descr="A screenshot of a login screen&#10;&#10;AI-generated content may be incorrect.">
            <a:extLst>
              <a:ext uri="{FF2B5EF4-FFF2-40B4-BE49-F238E27FC236}">
                <a16:creationId xmlns:a16="http://schemas.microsoft.com/office/drawing/2014/main" id="{E681708A-323B-4C10-E88C-46A61DD83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1585" y="2310086"/>
            <a:ext cx="2749410" cy="1890220"/>
          </a:xfrm>
          <a:prstGeom prst="rect">
            <a:avLst/>
          </a:prstGeom>
        </p:spPr>
      </p:pic>
      <p:pic>
        <p:nvPicPr>
          <p:cNvPr id="5" name="Picture 4" descr="A screenshot of a login screen&#10;&#10;AI-generated content may be incorrect.">
            <a:extLst>
              <a:ext uri="{FF2B5EF4-FFF2-40B4-BE49-F238E27FC236}">
                <a16:creationId xmlns:a16="http://schemas.microsoft.com/office/drawing/2014/main" id="{1719E1DB-6E3A-CEE4-348E-D3E48E41D6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6568" y="4358181"/>
            <a:ext cx="2759445" cy="18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58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6CDBF4-C596-95EF-E43D-B00FE2F41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 b="1">
                <a:latin typeface="Segoe UI Historic"/>
                <a:ea typeface="Segoe UI Historic"/>
                <a:cs typeface="Segoe UI Historic"/>
              </a:rPr>
              <a:t>Challenges and Solutions</a:t>
            </a:r>
            <a:endParaRPr lang="en-US" sz="4800" b="1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9E8A-B4BA-7714-D9D1-4996CBC7C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AutoNum type="arabicPeriod"/>
            </a:pPr>
            <a:r>
              <a:rPr lang="en-US" sz="1700" b="1">
                <a:latin typeface="Segoe UI Historic"/>
                <a:ea typeface="Segoe UI Historic"/>
                <a:cs typeface="Segoe UI Historic"/>
              </a:rPr>
              <a:t>Challenge 1:</a:t>
            </a:r>
            <a:r>
              <a:rPr lang="en-US" sz="1700">
                <a:latin typeface="Segoe UI Historic"/>
                <a:ea typeface="Segoe UI Historic"/>
                <a:cs typeface="Segoe UI Historic"/>
              </a:rPr>
              <a:t> Ensuring secure login with lockout. Solution: Implemented login_attempts counter and lockout_time in process_login.php.</a:t>
            </a:r>
            <a:endParaRPr lang="en-US" sz="1700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700" b="1">
                <a:latin typeface="Segoe UI Historic"/>
                <a:ea typeface="Segoe UI Historic"/>
                <a:cs typeface="Segoe UI Historic"/>
              </a:rPr>
              <a:t> Challenge 2:</a:t>
            </a:r>
            <a:r>
              <a:rPr lang="en-US" sz="1700">
                <a:latin typeface="Segoe UI Historic"/>
                <a:ea typeface="Segoe UI Historic"/>
                <a:cs typeface="Segoe UI Historic"/>
              </a:rPr>
              <a:t> Preventing SQL injection in manage.php. Solution: Used sanitize_input() with mysqli_real_escape_string(). </a:t>
            </a:r>
            <a:endParaRPr lang="en-US" sz="1700">
              <a:latin typeface="Aptos" panose="020B0004020202020204"/>
              <a:ea typeface="Segoe UI Historic"/>
              <a:cs typeface="Segoe UI Historic"/>
            </a:endParaRPr>
          </a:p>
          <a:p>
            <a:pPr>
              <a:buAutoNum type="arabicPeriod"/>
            </a:pPr>
            <a:r>
              <a:rPr lang="en-US" sz="1700" b="1">
                <a:latin typeface="Segoe UI Historic"/>
                <a:ea typeface="Segoe UI Historic"/>
                <a:cs typeface="Segoe UI Historic"/>
              </a:rPr>
              <a:t>Challenge 3:</a:t>
            </a:r>
            <a:r>
              <a:rPr lang="en-US" sz="1700">
                <a:latin typeface="Segoe UI Historic"/>
                <a:ea typeface="Segoe UI Historic"/>
                <a:cs typeface="Segoe UI Historic"/>
              </a:rPr>
              <a:t> Making manage.php user-friendly. Solution: Added sorting, responsive table design, and confirmation dialogs. Highlight creativity: "Added sorting feature to manage.php, which wasn’t required but improves usability."</a:t>
            </a:r>
          </a:p>
          <a:p>
            <a:pPr marL="0" indent="0">
              <a:buNone/>
            </a:pPr>
            <a:endParaRPr lang="en-US" sz="1700">
              <a:latin typeface="Segoe UI Historic"/>
              <a:ea typeface="Segoe UI Historic"/>
              <a:cs typeface="Segoe UI Historic"/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7463CB4-9308-DF1C-79F6-A17FB72BE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32" y="2899299"/>
            <a:ext cx="5150277" cy="288415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534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Introduction</vt:lpstr>
      <vt:lpstr>Project Scope and Contributions</vt:lpstr>
      <vt:lpstr>Job Pages (jobs.php) </vt:lpstr>
      <vt:lpstr>EOI Management System</vt:lpstr>
      <vt:lpstr>Manager Authentication System</vt:lpstr>
      <vt:lpstr>Registration System (register.php) Manager Registration</vt:lpstr>
      <vt:lpstr>Enhancements and Security Features Enhancements and Security</vt:lpstr>
      <vt:lpstr>Challenges and Solutions</vt:lpstr>
      <vt:lpstr>Conclusion and Future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2025-05-22T02:46:03Z</dcterms:created>
  <dcterms:modified xsi:type="dcterms:W3CDTF">2025-05-22T03:40:28Z</dcterms:modified>
</cp:coreProperties>
</file>

<file path=docProps/thumbnail.jpeg>
</file>